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0" r:id="rId2"/>
  </p:sldMasterIdLst>
  <p:notesMasterIdLst>
    <p:notesMasterId r:id="rId47"/>
  </p:notesMasterIdLst>
  <p:sldIdLst>
    <p:sldId id="257" r:id="rId3"/>
    <p:sldId id="258" r:id="rId4"/>
    <p:sldId id="259" r:id="rId5"/>
    <p:sldId id="260" r:id="rId6"/>
    <p:sldId id="256" r:id="rId7"/>
    <p:sldId id="261" r:id="rId8"/>
    <p:sldId id="283" r:id="rId9"/>
    <p:sldId id="285" r:id="rId10"/>
    <p:sldId id="263" r:id="rId11"/>
    <p:sldId id="299" r:id="rId12"/>
    <p:sldId id="286" r:id="rId13"/>
    <p:sldId id="287" r:id="rId14"/>
    <p:sldId id="288" r:id="rId15"/>
    <p:sldId id="264" r:id="rId16"/>
    <p:sldId id="289" r:id="rId17"/>
    <p:sldId id="290" r:id="rId18"/>
    <p:sldId id="265" r:id="rId19"/>
    <p:sldId id="291" r:id="rId20"/>
    <p:sldId id="277" r:id="rId21"/>
    <p:sldId id="279" r:id="rId22"/>
    <p:sldId id="278" r:id="rId23"/>
    <p:sldId id="280" r:id="rId24"/>
    <p:sldId id="281" r:id="rId25"/>
    <p:sldId id="282" r:id="rId26"/>
    <p:sldId id="292" r:id="rId27"/>
    <p:sldId id="300" r:id="rId28"/>
    <p:sldId id="298" r:id="rId29"/>
    <p:sldId id="297" r:id="rId30"/>
    <p:sldId id="296" r:id="rId31"/>
    <p:sldId id="284" r:id="rId32"/>
    <p:sldId id="29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94" r:id="rId45"/>
    <p:sldId id="2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2093A5-8E9A-47F4-9F3F-AB7CA9732651}">
          <p14:sldIdLst>
            <p14:sldId id="257"/>
            <p14:sldId id="258"/>
            <p14:sldId id="259"/>
            <p14:sldId id="260"/>
            <p14:sldId id="256"/>
            <p14:sldId id="261"/>
            <p14:sldId id="283"/>
            <p14:sldId id="285"/>
            <p14:sldId id="263"/>
            <p14:sldId id="299"/>
            <p14:sldId id="286"/>
            <p14:sldId id="287"/>
            <p14:sldId id="288"/>
            <p14:sldId id="264"/>
            <p14:sldId id="289"/>
            <p14:sldId id="290"/>
            <p14:sldId id="265"/>
            <p14:sldId id="291"/>
            <p14:sldId id="277"/>
            <p14:sldId id="279"/>
            <p14:sldId id="278"/>
            <p14:sldId id="280"/>
            <p14:sldId id="281"/>
            <p14:sldId id="282"/>
            <p14:sldId id="292"/>
            <p14:sldId id="300"/>
            <p14:sldId id="298"/>
            <p14:sldId id="297"/>
            <p14:sldId id="296"/>
            <p14:sldId id="284"/>
            <p14:sldId id="29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9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06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oll" userId="ceb10041-320a-4cf9-b1ee-2fafcb901b13" providerId="ADAL" clId="{27B5E307-1B0D-4B2C-8B4A-B6ECF4A4ACA7}"/>
    <pc:docChg chg="undo addSld delSld modSld sldOrd">
      <pc:chgData name="James Coll" userId="ceb10041-320a-4cf9-b1ee-2fafcb901b13" providerId="ADAL" clId="{27B5E307-1B0D-4B2C-8B4A-B6ECF4A4ACA7}" dt="2018-01-19T02:03:03.016" v="382" actId="20577"/>
      <pc:docMkLst>
        <pc:docMk/>
      </pc:docMkLst>
      <pc:sldChg chg="addSp delSp modSp add">
        <pc:chgData name="James Coll" userId="ceb10041-320a-4cf9-b1ee-2fafcb901b13" providerId="ADAL" clId="{27B5E307-1B0D-4B2C-8B4A-B6ECF4A4ACA7}" dt="2018-01-18T23:58:49.352" v="222" actId="20577"/>
        <pc:sldMkLst>
          <pc:docMk/>
          <pc:sldMk cId="2311476278" sldId="256"/>
        </pc:sldMkLst>
        <pc:spChg chg="del mod">
          <ac:chgData name="James Coll" userId="ceb10041-320a-4cf9-b1ee-2fafcb901b13" providerId="ADAL" clId="{27B5E307-1B0D-4B2C-8B4A-B6ECF4A4ACA7}" dt="2018-01-18T23:56:50.835" v="35" actId="20577"/>
          <ac:spMkLst>
            <pc:docMk/>
            <pc:sldMk cId="2311476278" sldId="256"/>
            <ac:spMk id="2" creationId="{4E5C2495-E8EC-4F43-9570-95CD7E4FBF6C}"/>
          </ac:spMkLst>
        </pc:spChg>
        <pc:spChg chg="del">
          <ac:chgData name="James Coll" userId="ceb10041-320a-4cf9-b1ee-2fafcb901b13" providerId="ADAL" clId="{27B5E307-1B0D-4B2C-8B4A-B6ECF4A4ACA7}" dt="2018-01-18T23:56:50.835" v="35" actId="20577"/>
          <ac:spMkLst>
            <pc:docMk/>
            <pc:sldMk cId="2311476278" sldId="256"/>
            <ac:spMk id="3" creationId="{34473830-DB95-4AB1-8641-ECE2620F97EB}"/>
          </ac:spMkLst>
        </pc:spChg>
        <pc:spChg chg="add mod">
          <ac:chgData name="James Coll" userId="ceb10041-320a-4cf9-b1ee-2fafcb901b13" providerId="ADAL" clId="{27B5E307-1B0D-4B2C-8B4A-B6ECF4A4ACA7}" dt="2018-01-18T23:57:20.687" v="58" actId="20577"/>
          <ac:spMkLst>
            <pc:docMk/>
            <pc:sldMk cId="2311476278" sldId="256"/>
            <ac:spMk id="4" creationId="{2AC751C8-D015-4013-B6FB-863C04DF8B36}"/>
          </ac:spMkLst>
        </pc:spChg>
        <pc:spChg chg="add mod">
          <ac:chgData name="James Coll" userId="ceb10041-320a-4cf9-b1ee-2fafcb901b13" providerId="ADAL" clId="{27B5E307-1B0D-4B2C-8B4A-B6ECF4A4ACA7}" dt="2018-01-18T23:58:49.352" v="222" actId="20577"/>
          <ac:spMkLst>
            <pc:docMk/>
            <pc:sldMk cId="2311476278" sldId="256"/>
            <ac:spMk id="5" creationId="{21AD03FC-5BC9-4E72-A228-F6A178C51F66}"/>
          </ac:spMkLst>
        </pc:spChg>
      </pc:sldChg>
      <pc:sldChg chg="addSp add ord">
        <pc:chgData name="James Coll" userId="ceb10041-320a-4cf9-b1ee-2fafcb901b13" providerId="ADAL" clId="{27B5E307-1B0D-4B2C-8B4A-B6ECF4A4ACA7}" dt="2018-01-18T23:47:19.456" v="3" actId="20577"/>
        <pc:sldMkLst>
          <pc:docMk/>
          <pc:sldMk cId="2376602799" sldId="257"/>
        </pc:sldMkLst>
        <pc:picChg chg="add">
          <ac:chgData name="James Coll" userId="ceb10041-320a-4cf9-b1ee-2fafcb901b13" providerId="ADAL" clId="{27B5E307-1B0D-4B2C-8B4A-B6ECF4A4ACA7}" dt="2018-01-18T23:47:19.456" v="3" actId="20577"/>
          <ac:picMkLst>
            <pc:docMk/>
            <pc:sldMk cId="2376602799" sldId="257"/>
            <ac:picMk id="4" creationId="{0212C1BD-DE64-4375-B524-3EF62652E181}"/>
          </ac:picMkLst>
        </pc:picChg>
      </pc:sldChg>
      <pc:sldChg chg="add">
        <pc:chgData name="James Coll" userId="ceb10041-320a-4cf9-b1ee-2fafcb901b13" providerId="ADAL" clId="{27B5E307-1B0D-4B2C-8B4A-B6ECF4A4ACA7}" dt="2018-01-18T23:48:06.237" v="10" actId="20577"/>
        <pc:sldMkLst>
          <pc:docMk/>
          <pc:sldMk cId="1068989757" sldId="258"/>
        </pc:sldMkLst>
      </pc:sldChg>
      <pc:sldChg chg="modSp add">
        <pc:chgData name="James Coll" userId="ceb10041-320a-4cf9-b1ee-2fafcb901b13" providerId="ADAL" clId="{27B5E307-1B0D-4B2C-8B4A-B6ECF4A4ACA7}" dt="2018-01-18T23:48:48.618" v="33" actId="20577"/>
        <pc:sldMkLst>
          <pc:docMk/>
          <pc:sldMk cId="1721459764" sldId="259"/>
        </pc:sldMkLst>
        <pc:spChg chg="mod">
          <ac:chgData name="James Coll" userId="ceb10041-320a-4cf9-b1ee-2fafcb901b13" providerId="ADAL" clId="{27B5E307-1B0D-4B2C-8B4A-B6ECF4A4ACA7}" dt="2018-01-18T23:48:48.618" v="33" actId="20577"/>
          <ac:spMkLst>
            <pc:docMk/>
            <pc:sldMk cId="1721459764" sldId="259"/>
            <ac:spMk id="3" creationId="{048C2E57-C184-4724-B513-A09EC09850F1}"/>
          </ac:spMkLst>
        </pc:spChg>
      </pc:sldChg>
      <pc:sldChg chg="add">
        <pc:chgData name="James Coll" userId="ceb10041-320a-4cf9-b1ee-2fafcb901b13" providerId="ADAL" clId="{27B5E307-1B0D-4B2C-8B4A-B6ECF4A4ACA7}" dt="2018-01-18T23:54:06.886" v="34" actId="20577"/>
        <pc:sldMkLst>
          <pc:docMk/>
          <pc:sldMk cId="2273456559" sldId="260"/>
        </pc:sldMkLst>
      </pc:sldChg>
      <pc:sldChg chg="addSp delSp modSp add">
        <pc:chgData name="James Coll" userId="ceb10041-320a-4cf9-b1ee-2fafcb901b13" providerId="ADAL" clId="{27B5E307-1B0D-4B2C-8B4A-B6ECF4A4ACA7}" dt="2018-01-19T00:41:29.589" v="262" actId="20577"/>
        <pc:sldMkLst>
          <pc:docMk/>
          <pc:sldMk cId="331776941" sldId="261"/>
        </pc:sldMkLst>
        <pc:spChg chg="mod">
          <ac:chgData name="James Coll" userId="ceb10041-320a-4cf9-b1ee-2fafcb901b13" providerId="ADAL" clId="{27B5E307-1B0D-4B2C-8B4A-B6ECF4A4ACA7}" dt="2018-01-19T00:41:29.589" v="262" actId="20577"/>
          <ac:spMkLst>
            <pc:docMk/>
            <pc:sldMk cId="331776941" sldId="261"/>
            <ac:spMk id="2" creationId="{DCEDB6CD-4426-42EA-BD4D-27D98D93A2D5}"/>
          </ac:spMkLst>
        </pc:spChg>
        <pc:picChg chg="add del mod">
          <ac:chgData name="James Coll" userId="ceb10041-320a-4cf9-b1ee-2fafcb901b13" providerId="ADAL" clId="{27B5E307-1B0D-4B2C-8B4A-B6ECF4A4ACA7}" dt="2018-01-19T00:38:51.357" v="237" actId="20577"/>
          <ac:picMkLst>
            <pc:docMk/>
            <pc:sldMk cId="331776941" sldId="261"/>
            <ac:picMk id="4" creationId="{7D4E8366-E2ED-4B2C-A717-3F13F154831F}"/>
          </ac:picMkLst>
        </pc:picChg>
        <pc:picChg chg="add del">
          <ac:chgData name="James Coll" userId="ceb10041-320a-4cf9-b1ee-2fafcb901b13" providerId="ADAL" clId="{27B5E307-1B0D-4B2C-8B4A-B6ECF4A4ACA7}" dt="2018-01-19T00:39:17.247" v="241" actId="20577"/>
          <ac:picMkLst>
            <pc:docMk/>
            <pc:sldMk cId="331776941" sldId="261"/>
            <ac:picMk id="5" creationId="{6864B330-67F0-4F70-AF15-F4D81F567ACA}"/>
          </ac:picMkLst>
        </pc:picChg>
        <pc:picChg chg="add del">
          <ac:chgData name="James Coll" userId="ceb10041-320a-4cf9-b1ee-2fafcb901b13" providerId="ADAL" clId="{27B5E307-1B0D-4B2C-8B4A-B6ECF4A4ACA7}" dt="2018-01-19T00:39:16.837" v="240" actId="20577"/>
          <ac:picMkLst>
            <pc:docMk/>
            <pc:sldMk cId="331776941" sldId="261"/>
            <ac:picMk id="6" creationId="{50373D2F-5BE4-4E89-919B-5CCA5A650DCE}"/>
          </ac:picMkLst>
        </pc:picChg>
        <pc:picChg chg="add">
          <ac:chgData name="James Coll" userId="ceb10041-320a-4cf9-b1ee-2fafcb901b13" providerId="ADAL" clId="{27B5E307-1B0D-4B2C-8B4A-B6ECF4A4ACA7}" dt="2018-01-19T00:40:30.683" v="242" actId="20577"/>
          <ac:picMkLst>
            <pc:docMk/>
            <pc:sldMk cId="331776941" sldId="261"/>
            <ac:picMk id="7" creationId="{5E615C8D-EACC-407D-BCDD-61520A15E907}"/>
          </ac:picMkLst>
        </pc:picChg>
      </pc:sldChg>
      <pc:sldChg chg="addSp modSp add">
        <pc:chgData name="James Coll" userId="ceb10041-320a-4cf9-b1ee-2fafcb901b13" providerId="ADAL" clId="{27B5E307-1B0D-4B2C-8B4A-B6ECF4A4ACA7}" dt="2018-01-19T00:47:54.438" v="291" actId="1076"/>
        <pc:sldMkLst>
          <pc:docMk/>
          <pc:sldMk cId="273722275" sldId="263"/>
        </pc:sldMkLst>
        <pc:spChg chg="mod">
          <ac:chgData name="James Coll" userId="ceb10041-320a-4cf9-b1ee-2fafcb901b13" providerId="ADAL" clId="{27B5E307-1B0D-4B2C-8B4A-B6ECF4A4ACA7}" dt="2018-01-19T00:47:05.387" v="288" actId="20577"/>
          <ac:spMkLst>
            <pc:docMk/>
            <pc:sldMk cId="273722275" sldId="263"/>
            <ac:spMk id="2" creationId="{70696B7B-7E5D-4EA1-AFAB-9769DBD5DFC3}"/>
          </ac:spMkLst>
        </pc:spChg>
        <pc:picChg chg="add mod">
          <ac:chgData name="James Coll" userId="ceb10041-320a-4cf9-b1ee-2fafcb901b13" providerId="ADAL" clId="{27B5E307-1B0D-4B2C-8B4A-B6ECF4A4ACA7}" dt="2018-01-19T00:47:54.438" v="291" actId="1076"/>
          <ac:picMkLst>
            <pc:docMk/>
            <pc:sldMk cId="273722275" sldId="263"/>
            <ac:picMk id="4" creationId="{A09090DC-962C-4B7C-8276-E5C73C6252A6}"/>
          </ac:picMkLst>
        </pc:picChg>
      </pc:sldChg>
      <pc:sldChg chg="addSp add">
        <pc:chgData name="James Coll" userId="ceb10041-320a-4cf9-b1ee-2fafcb901b13" providerId="ADAL" clId="{27B5E307-1B0D-4B2C-8B4A-B6ECF4A4ACA7}" dt="2018-01-19T00:48:56.691" v="293" actId="20577"/>
        <pc:sldMkLst>
          <pc:docMk/>
          <pc:sldMk cId="2622633070" sldId="264"/>
        </pc:sldMkLst>
        <pc:picChg chg="add">
          <ac:chgData name="James Coll" userId="ceb10041-320a-4cf9-b1ee-2fafcb901b13" providerId="ADAL" clId="{27B5E307-1B0D-4B2C-8B4A-B6ECF4A4ACA7}" dt="2018-01-19T00:48:56.691" v="293" actId="20577"/>
          <ac:picMkLst>
            <pc:docMk/>
            <pc:sldMk cId="2622633070" sldId="264"/>
            <ac:picMk id="4" creationId="{D1F87164-5E9C-4BD2-8736-7B25E119C270}"/>
          </ac:picMkLst>
        </pc:picChg>
      </pc:sldChg>
      <pc:sldChg chg="modSp add">
        <pc:chgData name="James Coll" userId="ceb10041-320a-4cf9-b1ee-2fafcb901b13" providerId="ADAL" clId="{27B5E307-1B0D-4B2C-8B4A-B6ECF4A4ACA7}" dt="2018-01-19T02:03:03.016" v="382" actId="20577"/>
        <pc:sldMkLst>
          <pc:docMk/>
          <pc:sldMk cId="2458223126" sldId="265"/>
        </pc:sldMkLst>
        <pc:spChg chg="mod">
          <ac:chgData name="James Coll" userId="ceb10041-320a-4cf9-b1ee-2fafcb901b13" providerId="ADAL" clId="{27B5E307-1B0D-4B2C-8B4A-B6ECF4A4ACA7}" dt="2018-01-19T02:03:03.016" v="382" actId="20577"/>
          <ac:spMkLst>
            <pc:docMk/>
            <pc:sldMk cId="2458223126" sldId="265"/>
            <ac:spMk id="3" creationId="{7F7D9127-7BB0-4CAB-9BD8-5FBD5F7FD793}"/>
          </ac:spMkLst>
        </pc:spChg>
      </pc:sldChg>
    </pc:docChg>
  </pc:docChgLst>
  <pc:docChgLst>
    <pc:chgData name="Coll, James Matthew" userId="ceb10041-320a-4cf9-b1ee-2fafcb901b13" providerId="ADAL" clId="{27B5E307-1B0D-4B2C-8B4A-B6ECF4A4ACA7}"/>
    <pc:docChg chg="undo custSel addSld delSld modSld sldOrd delSection modSection">
      <pc:chgData name="Coll, James Matthew" userId="ceb10041-320a-4cf9-b1ee-2fafcb901b13" providerId="ADAL" clId="{27B5E307-1B0D-4B2C-8B4A-B6ECF4A4ACA7}" dt="2018-01-23T16:47:40.157" v="998" actId="1076"/>
      <pc:docMkLst>
        <pc:docMk/>
      </pc:docMkLst>
      <pc:sldChg chg="modSp">
        <pc:chgData name="Coll, James Matthew" userId="ceb10041-320a-4cf9-b1ee-2fafcb901b13" providerId="ADAL" clId="{27B5E307-1B0D-4B2C-8B4A-B6ECF4A4ACA7}" dt="2018-01-23T04:59:08.017" v="859" actId="5793"/>
        <pc:sldMkLst>
          <pc:docMk/>
          <pc:sldMk cId="2311476278" sldId="256"/>
        </pc:sldMkLst>
        <pc:spChg chg="mod">
          <ac:chgData name="Coll, James Matthew" userId="ceb10041-320a-4cf9-b1ee-2fafcb901b13" providerId="ADAL" clId="{27B5E307-1B0D-4B2C-8B4A-B6ECF4A4ACA7}" dt="2018-01-22T23:26:00.816" v="703" actId="313"/>
          <ac:spMkLst>
            <pc:docMk/>
            <pc:sldMk cId="2311476278" sldId="256"/>
            <ac:spMk id="4" creationId="{2AC751C8-D015-4013-B6FB-863C04DF8B36}"/>
          </ac:spMkLst>
        </pc:spChg>
        <pc:spChg chg="mod">
          <ac:chgData name="Coll, James Matthew" userId="ceb10041-320a-4cf9-b1ee-2fafcb901b13" providerId="ADAL" clId="{27B5E307-1B0D-4B2C-8B4A-B6ECF4A4ACA7}" dt="2018-01-23T04:59:08.017" v="859" actId="5793"/>
          <ac:spMkLst>
            <pc:docMk/>
            <pc:sldMk cId="2311476278" sldId="256"/>
            <ac:spMk id="5" creationId="{21AD03FC-5BC9-4E72-A228-F6A178C51F66}"/>
          </ac:spMkLst>
        </pc:spChg>
      </pc:sldChg>
      <pc:sldChg chg="modSp">
        <pc:chgData name="Coll, James Matthew" userId="ceb10041-320a-4cf9-b1ee-2fafcb901b13" providerId="ADAL" clId="{27B5E307-1B0D-4B2C-8B4A-B6ECF4A4ACA7}" dt="2018-01-23T04:57:43.749" v="814" actId="20577"/>
        <pc:sldMkLst>
          <pc:docMk/>
          <pc:sldMk cId="1068989757" sldId="258"/>
        </pc:sldMkLst>
        <pc:spChg chg="mod">
          <ac:chgData name="Coll, James Matthew" userId="ceb10041-320a-4cf9-b1ee-2fafcb901b13" providerId="ADAL" clId="{27B5E307-1B0D-4B2C-8B4A-B6ECF4A4ACA7}" dt="2018-01-23T04:57:43.749" v="814" actId="20577"/>
          <ac:spMkLst>
            <pc:docMk/>
            <pc:sldMk cId="1068989757" sldId="258"/>
            <ac:spMk id="3" creationId="{44649C65-0149-4C1A-A5F8-1FDB72D85592}"/>
          </ac:spMkLst>
        </pc:spChg>
      </pc:sldChg>
      <pc:sldChg chg="modSp">
        <pc:chgData name="Coll, James Matthew" userId="ceb10041-320a-4cf9-b1ee-2fafcb901b13" providerId="ADAL" clId="{27B5E307-1B0D-4B2C-8B4A-B6ECF4A4ACA7}" dt="2018-01-23T04:58:14.297" v="833" actId="20577"/>
        <pc:sldMkLst>
          <pc:docMk/>
          <pc:sldMk cId="1721459764" sldId="259"/>
        </pc:sldMkLst>
        <pc:spChg chg="mod">
          <ac:chgData name="Coll, James Matthew" userId="ceb10041-320a-4cf9-b1ee-2fafcb901b13" providerId="ADAL" clId="{27B5E307-1B0D-4B2C-8B4A-B6ECF4A4ACA7}" dt="2018-01-23T04:58:14.297" v="833" actId="20577"/>
          <ac:spMkLst>
            <pc:docMk/>
            <pc:sldMk cId="1721459764" sldId="259"/>
            <ac:spMk id="3" creationId="{048C2E57-C184-4724-B513-A09EC09850F1}"/>
          </ac:spMkLst>
        </pc:spChg>
      </pc:sldChg>
      <pc:sldChg chg="modSp">
        <pc:chgData name="Coll, James Matthew" userId="ceb10041-320a-4cf9-b1ee-2fafcb901b13" providerId="ADAL" clId="{27B5E307-1B0D-4B2C-8B4A-B6ECF4A4ACA7}" dt="2018-01-23T04:58:50.193" v="847" actId="1076"/>
        <pc:sldMkLst>
          <pc:docMk/>
          <pc:sldMk cId="2273456559" sldId="260"/>
        </pc:sldMkLst>
        <pc:spChg chg="mod">
          <ac:chgData name="Coll, James Matthew" userId="ceb10041-320a-4cf9-b1ee-2fafcb901b13" providerId="ADAL" clId="{27B5E307-1B0D-4B2C-8B4A-B6ECF4A4ACA7}" dt="2018-01-23T04:58:46.874" v="846" actId="27636"/>
          <ac:spMkLst>
            <pc:docMk/>
            <pc:sldMk cId="2273456559" sldId="260"/>
            <ac:spMk id="2" creationId="{C3C26844-7203-4DD6-833D-A39F4D69643C}"/>
          </ac:spMkLst>
        </pc:spChg>
        <pc:picChg chg="mod">
          <ac:chgData name="Coll, James Matthew" userId="ceb10041-320a-4cf9-b1ee-2fafcb901b13" providerId="ADAL" clId="{27B5E307-1B0D-4B2C-8B4A-B6ECF4A4ACA7}" dt="2018-01-23T04:58:50.193" v="847" actId="1076"/>
          <ac:picMkLst>
            <pc:docMk/>
            <pc:sldMk cId="2273456559" sldId="260"/>
            <ac:picMk id="4" creationId="{1CDEDA23-9309-41DF-979F-7C6F302FCCF5}"/>
          </ac:picMkLst>
        </pc:picChg>
      </pc:sldChg>
      <pc:sldChg chg="del">
        <pc:chgData name="Coll, James Matthew" userId="ceb10041-320a-4cf9-b1ee-2fafcb901b13" providerId="ADAL" clId="{27B5E307-1B0D-4B2C-8B4A-B6ECF4A4ACA7}" dt="2018-01-22T23:25:21.203" v="702" actId="2696"/>
        <pc:sldMkLst>
          <pc:docMk/>
          <pc:sldMk cId="827124519" sldId="262"/>
        </pc:sldMkLst>
      </pc:sldChg>
      <pc:sldChg chg="addSp delSp modSp">
        <pc:chgData name="Coll, James Matthew" userId="ceb10041-320a-4cf9-b1ee-2fafcb901b13" providerId="ADAL" clId="{27B5E307-1B0D-4B2C-8B4A-B6ECF4A4ACA7}" dt="2018-01-23T16:41:10.126" v="991" actId="1076"/>
        <pc:sldMkLst>
          <pc:docMk/>
          <pc:sldMk cId="273722275" sldId="263"/>
        </pc:sldMkLst>
        <pc:picChg chg="del">
          <ac:chgData name="Coll, James Matthew" userId="ceb10041-320a-4cf9-b1ee-2fafcb901b13" providerId="ADAL" clId="{27B5E307-1B0D-4B2C-8B4A-B6ECF4A4ACA7}" dt="2018-01-23T16:40:42.007" v="986" actId="478"/>
          <ac:picMkLst>
            <pc:docMk/>
            <pc:sldMk cId="273722275" sldId="263"/>
            <ac:picMk id="4" creationId="{A09090DC-962C-4B7C-8276-E5C73C6252A6}"/>
          </ac:picMkLst>
        </pc:picChg>
        <pc:picChg chg="add mod modCrop">
          <ac:chgData name="Coll, James Matthew" userId="ceb10041-320a-4cf9-b1ee-2fafcb901b13" providerId="ADAL" clId="{27B5E307-1B0D-4B2C-8B4A-B6ECF4A4ACA7}" dt="2018-01-23T16:41:10.126" v="991" actId="1076"/>
          <ac:picMkLst>
            <pc:docMk/>
            <pc:sldMk cId="273722275" sldId="263"/>
            <ac:picMk id="5" creationId="{9A0C65A1-E45D-4C38-A03E-77BBD5A1C0DA}"/>
          </ac:picMkLst>
        </pc:picChg>
      </pc:sldChg>
      <pc:sldChg chg="modSp">
        <pc:chgData name="Coll, James Matthew" userId="ceb10041-320a-4cf9-b1ee-2fafcb901b13" providerId="ADAL" clId="{27B5E307-1B0D-4B2C-8B4A-B6ECF4A4ACA7}" dt="2018-01-23T04:57:34.003" v="813" actId="27636"/>
        <pc:sldMkLst>
          <pc:docMk/>
          <pc:sldMk cId="2458223126" sldId="265"/>
        </pc:sldMkLst>
        <pc:spChg chg="mod">
          <ac:chgData name="Coll, James Matthew" userId="ceb10041-320a-4cf9-b1ee-2fafcb901b13" providerId="ADAL" clId="{27B5E307-1B0D-4B2C-8B4A-B6ECF4A4ACA7}" dt="2018-01-22T23:30:37.415" v="783" actId="20577"/>
          <ac:spMkLst>
            <pc:docMk/>
            <pc:sldMk cId="2458223126" sldId="265"/>
            <ac:spMk id="2" creationId="{46B4FA6D-9D16-41A8-BF5B-FD660521BC78}"/>
          </ac:spMkLst>
        </pc:spChg>
        <pc:spChg chg="mod">
          <ac:chgData name="Coll, James Matthew" userId="ceb10041-320a-4cf9-b1ee-2fafcb901b13" providerId="ADAL" clId="{27B5E307-1B0D-4B2C-8B4A-B6ECF4A4ACA7}" dt="2018-01-23T04:57:34.003" v="813" actId="27636"/>
          <ac:spMkLst>
            <pc:docMk/>
            <pc:sldMk cId="2458223126" sldId="265"/>
            <ac:spMk id="3" creationId="{7F7D9127-7BB0-4CAB-9BD8-5FBD5F7FD793}"/>
          </ac:spMkLst>
        </pc:spChg>
      </pc:sldChg>
      <pc:sldChg chg="modSp add modAnim">
        <pc:chgData name="Coll, James Matthew" userId="ceb10041-320a-4cf9-b1ee-2fafcb901b13" providerId="ADAL" clId="{27B5E307-1B0D-4B2C-8B4A-B6ECF4A4ACA7}" dt="2018-01-22T23:31:08.295" v="784" actId="1076"/>
        <pc:sldMkLst>
          <pc:docMk/>
          <pc:sldMk cId="3387246129" sldId="277"/>
        </pc:sldMkLst>
        <pc:spChg chg="mod">
          <ac:chgData name="Coll, James Matthew" userId="ceb10041-320a-4cf9-b1ee-2fafcb901b13" providerId="ADAL" clId="{27B5E307-1B0D-4B2C-8B4A-B6ECF4A4ACA7}" dt="2018-01-22T21:29:59.083" v="360" actId="20577"/>
          <ac:spMkLst>
            <pc:docMk/>
            <pc:sldMk cId="3387246129" sldId="277"/>
            <ac:spMk id="2" creationId="{468BEE3A-D805-4BF0-8FC6-5470B92EF5FD}"/>
          </ac:spMkLst>
        </pc:spChg>
        <pc:spChg chg="mod">
          <ac:chgData name="Coll, James Matthew" userId="ceb10041-320a-4cf9-b1ee-2fafcb901b13" providerId="ADAL" clId="{27B5E307-1B0D-4B2C-8B4A-B6ECF4A4ACA7}" dt="2018-01-22T21:39:35.871" v="679" actId="20577"/>
          <ac:spMkLst>
            <pc:docMk/>
            <pc:sldMk cId="3387246129" sldId="277"/>
            <ac:spMk id="3" creationId="{28E99974-BFB9-4BF0-B278-446F4BE8AEE3}"/>
          </ac:spMkLst>
        </pc:spChg>
      </pc:sldChg>
      <pc:sldChg chg="addSp add">
        <pc:chgData name="Coll, James Matthew" userId="ceb10041-320a-4cf9-b1ee-2fafcb901b13" providerId="ADAL" clId="{27B5E307-1B0D-4B2C-8B4A-B6ECF4A4ACA7}" dt="2018-01-22T21:25:21.836" v="357" actId="1076"/>
        <pc:sldMkLst>
          <pc:docMk/>
          <pc:sldMk cId="2226671368" sldId="278"/>
        </pc:sldMkLst>
        <pc:picChg chg="add">
          <ac:chgData name="Coll, James Matthew" userId="ceb10041-320a-4cf9-b1ee-2fafcb901b13" providerId="ADAL" clId="{27B5E307-1B0D-4B2C-8B4A-B6ECF4A4ACA7}" dt="2018-01-22T21:25:21.836" v="357" actId="1076"/>
          <ac:picMkLst>
            <pc:docMk/>
            <pc:sldMk cId="2226671368" sldId="278"/>
            <ac:picMk id="1026" creationId="{AEDD06F8-5254-4A9B-8A50-3267DB4592C5}"/>
          </ac:picMkLst>
        </pc:picChg>
      </pc:sldChg>
      <pc:sldChg chg="addSp add ord">
        <pc:chgData name="Coll, James Matthew" userId="ceb10041-320a-4cf9-b1ee-2fafcb901b13" providerId="ADAL" clId="{27B5E307-1B0D-4B2C-8B4A-B6ECF4A4ACA7}" dt="2018-01-22T21:39:53.101" v="680" actId="1076"/>
        <pc:sldMkLst>
          <pc:docMk/>
          <pc:sldMk cId="149204549" sldId="279"/>
        </pc:sldMkLst>
        <pc:picChg chg="add">
          <ac:chgData name="Coll, James Matthew" userId="ceb10041-320a-4cf9-b1ee-2fafcb901b13" providerId="ADAL" clId="{27B5E307-1B0D-4B2C-8B4A-B6ECF4A4ACA7}" dt="2018-01-22T21:29:39.243" v="359" actId="1076"/>
          <ac:picMkLst>
            <pc:docMk/>
            <pc:sldMk cId="149204549" sldId="279"/>
            <ac:picMk id="2050" creationId="{04A430CB-5942-4FE6-B65E-03DF06602737}"/>
          </ac:picMkLst>
        </pc:picChg>
      </pc:sldChg>
      <pc:sldChg chg="addSp add">
        <pc:chgData name="Coll, James Matthew" userId="ceb10041-320a-4cf9-b1ee-2fafcb901b13" providerId="ADAL" clId="{27B5E307-1B0D-4B2C-8B4A-B6ECF4A4ACA7}" dt="2018-01-22T23:12:55.964" v="682" actId="1076"/>
        <pc:sldMkLst>
          <pc:docMk/>
          <pc:sldMk cId="3587691924" sldId="282"/>
        </pc:sldMkLst>
        <pc:picChg chg="add">
          <ac:chgData name="Coll, James Matthew" userId="ceb10041-320a-4cf9-b1ee-2fafcb901b13" providerId="ADAL" clId="{27B5E307-1B0D-4B2C-8B4A-B6ECF4A4ACA7}" dt="2018-01-22T23:12:55.964" v="682" actId="1076"/>
          <ac:picMkLst>
            <pc:docMk/>
            <pc:sldMk cId="3587691924" sldId="282"/>
            <ac:picMk id="4" creationId="{8149BA63-5D71-4204-B626-325449F4DEC6}"/>
          </ac:picMkLst>
        </pc:picChg>
      </pc:sldChg>
      <pc:sldChg chg="addSp modSp add">
        <pc:chgData name="Coll, James Matthew" userId="ceb10041-320a-4cf9-b1ee-2fafcb901b13" providerId="ADAL" clId="{27B5E307-1B0D-4B2C-8B4A-B6ECF4A4ACA7}" dt="2018-01-22T23:25:04.253" v="700" actId="1076"/>
        <pc:sldMkLst>
          <pc:docMk/>
          <pc:sldMk cId="810799796" sldId="283"/>
        </pc:sldMkLst>
        <pc:picChg chg="add mod">
          <ac:chgData name="Coll, James Matthew" userId="ceb10041-320a-4cf9-b1ee-2fafcb901b13" providerId="ADAL" clId="{27B5E307-1B0D-4B2C-8B4A-B6ECF4A4ACA7}" dt="2018-01-22T23:23:53.310" v="696" actId="1076"/>
          <ac:picMkLst>
            <pc:docMk/>
            <pc:sldMk cId="810799796" sldId="283"/>
            <ac:picMk id="4" creationId="{B1EFDD7E-79AA-4E82-AB68-9ED32FDE84F5}"/>
          </ac:picMkLst>
        </pc:picChg>
        <pc:picChg chg="add mod">
          <ac:chgData name="Coll, James Matthew" userId="ceb10041-320a-4cf9-b1ee-2fafcb901b13" providerId="ADAL" clId="{27B5E307-1B0D-4B2C-8B4A-B6ECF4A4ACA7}" dt="2018-01-22T23:25:04.253" v="700" actId="1076"/>
          <ac:picMkLst>
            <pc:docMk/>
            <pc:sldMk cId="810799796" sldId="283"/>
            <ac:picMk id="5" creationId="{AEC1D614-F510-4ED0-9A6C-F8D3D168B8A3}"/>
          </ac:picMkLst>
        </pc:picChg>
        <pc:picChg chg="add mod ord">
          <ac:chgData name="Coll, James Matthew" userId="ceb10041-320a-4cf9-b1ee-2fafcb901b13" providerId="ADAL" clId="{27B5E307-1B0D-4B2C-8B4A-B6ECF4A4ACA7}" dt="2018-01-22T23:23:59.100" v="697" actId="166"/>
          <ac:picMkLst>
            <pc:docMk/>
            <pc:sldMk cId="810799796" sldId="283"/>
            <ac:picMk id="3074" creationId="{5B06FF2E-6ADD-4DC8-89A4-164DACB0D3F2}"/>
          </ac:picMkLst>
        </pc:picChg>
      </pc:sldChg>
      <pc:sldChg chg="modSp add del ord">
        <pc:chgData name="Coll, James Matthew" userId="ceb10041-320a-4cf9-b1ee-2fafcb901b13" providerId="ADAL" clId="{27B5E307-1B0D-4B2C-8B4A-B6ECF4A4ACA7}" dt="2018-01-23T05:09:12.759" v="972"/>
        <pc:sldMkLst>
          <pc:docMk/>
          <pc:sldMk cId="242737655" sldId="284"/>
        </pc:sldMkLst>
        <pc:picChg chg="mod">
          <ac:chgData name="Coll, James Matthew" userId="ceb10041-320a-4cf9-b1ee-2fafcb901b13" providerId="ADAL" clId="{27B5E307-1B0D-4B2C-8B4A-B6ECF4A4ACA7}" dt="2018-01-23T05:08:59.366" v="970" actId="14100"/>
          <ac:picMkLst>
            <pc:docMk/>
            <pc:sldMk cId="242737655" sldId="284"/>
            <ac:picMk id="5" creationId="{00000000-0000-0000-0000-000000000000}"/>
          </ac:picMkLst>
        </pc:picChg>
        <pc:picChg chg="mod">
          <ac:chgData name="Coll, James Matthew" userId="ceb10041-320a-4cf9-b1ee-2fafcb901b13" providerId="ADAL" clId="{27B5E307-1B0D-4B2C-8B4A-B6ECF4A4ACA7}" dt="2018-01-23T05:09:06.235" v="971" actId="1076"/>
          <ac:picMkLst>
            <pc:docMk/>
            <pc:sldMk cId="242737655" sldId="284"/>
            <ac:picMk id="9" creationId="{00000000-0000-0000-0000-000000000000}"/>
          </ac:picMkLst>
        </pc:picChg>
      </pc:sldChg>
      <pc:sldChg chg="addSp modSp add ord">
        <pc:chgData name="Coll, James Matthew" userId="ceb10041-320a-4cf9-b1ee-2fafcb901b13" providerId="ADAL" clId="{27B5E307-1B0D-4B2C-8B4A-B6ECF4A4ACA7}" dt="2018-01-23T04:59:35.956" v="860"/>
        <pc:sldMkLst>
          <pc:docMk/>
          <pc:sldMk cId="3102082838" sldId="285"/>
        </pc:sldMkLst>
        <pc:picChg chg="add mod">
          <ac:chgData name="Coll, James Matthew" userId="ceb10041-320a-4cf9-b1ee-2fafcb901b13" providerId="ADAL" clId="{27B5E307-1B0D-4B2C-8B4A-B6ECF4A4ACA7}" dt="2018-01-22T23:23:05.696" v="692" actId="1076"/>
          <ac:picMkLst>
            <pc:docMk/>
            <pc:sldMk cId="3102082838" sldId="285"/>
            <ac:picMk id="5" creationId="{1992A762-9F42-44DE-8000-37DD59441698}"/>
          </ac:picMkLst>
        </pc:picChg>
        <pc:picChg chg="add mod">
          <ac:chgData name="Coll, James Matthew" userId="ceb10041-320a-4cf9-b1ee-2fafcb901b13" providerId="ADAL" clId="{27B5E307-1B0D-4B2C-8B4A-B6ECF4A4ACA7}" dt="2018-01-22T23:23:10.908" v="693" actId="1076"/>
          <ac:picMkLst>
            <pc:docMk/>
            <pc:sldMk cId="3102082838" sldId="285"/>
            <ac:picMk id="4098" creationId="{959F26AA-9F8E-412E-A4DD-A11180DAF897}"/>
          </ac:picMkLst>
        </pc:picChg>
      </pc:sldChg>
      <pc:sldChg chg="addSp delSp modSp">
        <pc:chgData name="Coll, James Matthew" userId="ceb10041-320a-4cf9-b1ee-2fafcb901b13" providerId="ADAL" clId="{27B5E307-1B0D-4B2C-8B4A-B6ECF4A4ACA7}" dt="2018-01-23T05:00:19.163" v="862" actId="732"/>
        <pc:sldMkLst>
          <pc:docMk/>
          <pc:sldMk cId="3805997018" sldId="286"/>
        </pc:sldMkLst>
        <pc:spChg chg="add mod">
          <ac:chgData name="Coll, James Matthew" userId="ceb10041-320a-4cf9-b1ee-2fafcb901b13" providerId="ADAL" clId="{27B5E307-1B0D-4B2C-8B4A-B6ECF4A4ACA7}" dt="2018-01-22T23:28:55.377" v="769" actId="478"/>
          <ac:spMkLst>
            <pc:docMk/>
            <pc:sldMk cId="3805997018" sldId="286"/>
            <ac:spMk id="3" creationId="{6E50B46D-8DED-4C71-B66A-5864A7107F2F}"/>
          </ac:spMkLst>
        </pc:spChg>
        <pc:spChg chg="del">
          <ac:chgData name="Coll, James Matthew" userId="ceb10041-320a-4cf9-b1ee-2fafcb901b13" providerId="ADAL" clId="{27B5E307-1B0D-4B2C-8B4A-B6ECF4A4ACA7}" dt="2018-01-22T23:28:55.377" v="769" actId="478"/>
          <ac:spMkLst>
            <pc:docMk/>
            <pc:sldMk cId="3805997018" sldId="286"/>
            <ac:spMk id="6146" creationId="{00000000-0000-0000-0000-000000000000}"/>
          </ac:spMkLst>
        </pc:spChg>
        <pc:picChg chg="mod">
          <ac:chgData name="Coll, James Matthew" userId="ceb10041-320a-4cf9-b1ee-2fafcb901b13" providerId="ADAL" clId="{27B5E307-1B0D-4B2C-8B4A-B6ECF4A4ACA7}" dt="2018-01-22T23:28:52.590" v="768" actId="1076"/>
          <ac:picMkLst>
            <pc:docMk/>
            <pc:sldMk cId="3805997018" sldId="286"/>
            <ac:picMk id="4" creationId="{00000000-0000-0000-0000-000000000000}"/>
          </ac:picMkLst>
        </pc:picChg>
        <pc:picChg chg="mod modCrop">
          <ac:chgData name="Coll, James Matthew" userId="ceb10041-320a-4cf9-b1ee-2fafcb901b13" providerId="ADAL" clId="{27B5E307-1B0D-4B2C-8B4A-B6ECF4A4ACA7}" dt="2018-01-23T05:00:19.163" v="862" actId="732"/>
          <ac:picMkLst>
            <pc:docMk/>
            <pc:sldMk cId="3805997018" sldId="286"/>
            <ac:picMk id="6147" creationId="{00000000-0000-0000-0000-000000000000}"/>
          </ac:picMkLst>
        </pc:picChg>
      </pc:sldChg>
      <pc:sldChg chg="modSp">
        <pc:chgData name="Coll, James Matthew" userId="ceb10041-320a-4cf9-b1ee-2fafcb901b13" providerId="ADAL" clId="{27B5E307-1B0D-4B2C-8B4A-B6ECF4A4ACA7}" dt="2018-01-23T05:01:24.644" v="864"/>
        <pc:sldMkLst>
          <pc:docMk/>
          <pc:sldMk cId="675670244" sldId="288"/>
        </pc:sldMkLst>
        <pc:spChg chg="mod">
          <ac:chgData name="Coll, James Matthew" userId="ceb10041-320a-4cf9-b1ee-2fafcb901b13" providerId="ADAL" clId="{27B5E307-1B0D-4B2C-8B4A-B6ECF4A4ACA7}" dt="2018-01-23T05:01:24.644" v="864"/>
          <ac:spMkLst>
            <pc:docMk/>
            <pc:sldMk cId="675670244" sldId="288"/>
            <ac:spMk id="10244" creationId="{00000000-0000-0000-0000-000000000000}"/>
          </ac:spMkLst>
        </pc:spChg>
      </pc:sldChg>
      <pc:sldChg chg="addSp delSp modSp add">
        <pc:chgData name="Coll, James Matthew" userId="ceb10041-320a-4cf9-b1ee-2fafcb901b13" providerId="ADAL" clId="{27B5E307-1B0D-4B2C-8B4A-B6ECF4A4ACA7}" dt="2018-01-23T05:03:07.048" v="867" actId="1076"/>
        <pc:sldMkLst>
          <pc:docMk/>
          <pc:sldMk cId="2512826297" sldId="291"/>
        </pc:sldMkLst>
        <pc:spChg chg="mod">
          <ac:chgData name="Coll, James Matthew" userId="ceb10041-320a-4cf9-b1ee-2fafcb901b13" providerId="ADAL" clId="{27B5E307-1B0D-4B2C-8B4A-B6ECF4A4ACA7}" dt="2018-01-22T23:41:42.184" v="794" actId="20577"/>
          <ac:spMkLst>
            <pc:docMk/>
            <pc:sldMk cId="2512826297" sldId="291"/>
            <ac:spMk id="2" creationId="{67C490A5-CD5B-4CD7-B424-6D94D8703318}"/>
          </ac:spMkLst>
        </pc:spChg>
        <pc:spChg chg="del">
          <ac:chgData name="Coll, James Matthew" userId="ceb10041-320a-4cf9-b1ee-2fafcb901b13" providerId="ADAL" clId="{27B5E307-1B0D-4B2C-8B4A-B6ECF4A4ACA7}" dt="2018-01-22T23:37:23.973" v="786" actId="1076"/>
          <ac:spMkLst>
            <pc:docMk/>
            <pc:sldMk cId="2512826297" sldId="291"/>
            <ac:spMk id="3" creationId="{D744FCDE-617C-4F41-96FC-BB507BCE54F6}"/>
          </ac:spMkLst>
        </pc:spChg>
        <pc:spChg chg="add del mod">
          <ac:chgData name="Coll, James Matthew" userId="ceb10041-320a-4cf9-b1ee-2fafcb901b13" providerId="ADAL" clId="{27B5E307-1B0D-4B2C-8B4A-B6ECF4A4ACA7}" dt="2018-01-22T23:41:47.834" v="795" actId="478"/>
          <ac:spMkLst>
            <pc:docMk/>
            <pc:sldMk cId="2512826297" sldId="291"/>
            <ac:spMk id="7" creationId="{AC3601BC-AFF9-4AC0-B27B-611B1B47BA1E}"/>
          </ac:spMkLst>
        </pc:spChg>
        <pc:picChg chg="add del mod">
          <ac:chgData name="Coll, James Matthew" userId="ceb10041-320a-4cf9-b1ee-2fafcb901b13" providerId="ADAL" clId="{27B5E307-1B0D-4B2C-8B4A-B6ECF4A4ACA7}" dt="2018-01-22T23:41:33.286" v="789" actId="478"/>
          <ac:picMkLst>
            <pc:docMk/>
            <pc:sldMk cId="2512826297" sldId="291"/>
            <ac:picMk id="4" creationId="{54397D9D-3068-4C48-A0DE-8C0AA713D118}"/>
          </ac:picMkLst>
        </pc:picChg>
        <pc:picChg chg="add mod">
          <ac:chgData name="Coll, James Matthew" userId="ceb10041-320a-4cf9-b1ee-2fafcb901b13" providerId="ADAL" clId="{27B5E307-1B0D-4B2C-8B4A-B6ECF4A4ACA7}" dt="2018-01-23T05:03:07.048" v="867" actId="1076"/>
          <ac:picMkLst>
            <pc:docMk/>
            <pc:sldMk cId="2512826297" sldId="291"/>
            <ac:picMk id="5" creationId="{E0971462-94EF-4017-878B-B420510E572C}"/>
          </ac:picMkLst>
        </pc:picChg>
      </pc:sldChg>
      <pc:sldChg chg="addSp delSp modSp add">
        <pc:chgData name="Coll, James Matthew" userId="ceb10041-320a-4cf9-b1ee-2fafcb901b13" providerId="ADAL" clId="{27B5E307-1B0D-4B2C-8B4A-B6ECF4A4ACA7}" dt="2018-01-23T05:09:21.391" v="973"/>
        <pc:sldMkLst>
          <pc:docMk/>
          <pc:sldMk cId="2233302408" sldId="292"/>
        </pc:sldMkLst>
        <pc:spChg chg="del">
          <ac:chgData name="Coll, James Matthew" userId="ceb10041-320a-4cf9-b1ee-2fafcb901b13" providerId="ADAL" clId="{27B5E307-1B0D-4B2C-8B4A-B6ECF4A4ACA7}" dt="2018-01-22T23:43:58.347" v="803" actId="1076"/>
          <ac:spMkLst>
            <pc:docMk/>
            <pc:sldMk cId="2233302408" sldId="292"/>
            <ac:spMk id="3" creationId="{57576755-CD8A-4197-9043-38541CFF3E32}"/>
          </ac:spMkLst>
        </pc:spChg>
        <pc:picChg chg="del">
          <ac:chgData name="Coll, James Matthew" userId="ceb10041-320a-4cf9-b1ee-2fafcb901b13" providerId="ADAL" clId="{27B5E307-1B0D-4B2C-8B4A-B6ECF4A4ACA7}" dt="2018-01-23T05:09:21.391" v="973"/>
          <ac:picMkLst>
            <pc:docMk/>
            <pc:sldMk cId="2233302408" sldId="292"/>
            <ac:picMk id="3" creationId="{B858376E-1B3F-47B1-9B7B-10F659E478E3}"/>
          </ac:picMkLst>
        </pc:picChg>
        <pc:picChg chg="add mod modCrop">
          <ac:chgData name="Coll, James Matthew" userId="ceb10041-320a-4cf9-b1ee-2fafcb901b13" providerId="ADAL" clId="{27B5E307-1B0D-4B2C-8B4A-B6ECF4A4ACA7}" dt="2018-01-22T23:44:16.786" v="807" actId="1076"/>
          <ac:picMkLst>
            <pc:docMk/>
            <pc:sldMk cId="2233302408" sldId="292"/>
            <ac:picMk id="4" creationId="{385FE6AF-B5AF-41C2-8B50-F3ACFC76F45D}"/>
          </ac:picMkLst>
        </pc:picChg>
        <pc:picChg chg="add mod">
          <ac:chgData name="Coll, James Matthew" userId="ceb10041-320a-4cf9-b1ee-2fafcb901b13" providerId="ADAL" clId="{27B5E307-1B0D-4B2C-8B4A-B6ECF4A4ACA7}" dt="2018-01-22T23:44:15.575" v="806" actId="1076"/>
          <ac:picMkLst>
            <pc:docMk/>
            <pc:sldMk cId="2233302408" sldId="292"/>
            <ac:picMk id="5122" creationId="{D41A121E-3BCC-4D6E-8EBF-AAD83EBF3BB5}"/>
          </ac:picMkLst>
        </pc:picChg>
      </pc:sldChg>
      <pc:sldChg chg="modSp add">
        <pc:chgData name="Coll, James Matthew" userId="ceb10041-320a-4cf9-b1ee-2fafcb901b13" providerId="ADAL" clId="{27B5E307-1B0D-4B2C-8B4A-B6ECF4A4ACA7}" dt="2018-01-23T16:36:10.853" v="984"/>
        <pc:sldMkLst>
          <pc:docMk/>
          <pc:sldMk cId="3596644939" sldId="293"/>
        </pc:sldMkLst>
        <pc:spChg chg="mod">
          <ac:chgData name="Coll, James Matthew" userId="ceb10041-320a-4cf9-b1ee-2fafcb901b13" providerId="ADAL" clId="{27B5E307-1B0D-4B2C-8B4A-B6ECF4A4ACA7}" dt="2018-01-23T05:05:41.841" v="906" actId="20577"/>
          <ac:spMkLst>
            <pc:docMk/>
            <pc:sldMk cId="3596644939" sldId="293"/>
            <ac:spMk id="2" creationId="{607761A4-0A30-41FB-A792-3FFAB39A74FD}"/>
          </ac:spMkLst>
        </pc:spChg>
        <pc:spChg chg="mod">
          <ac:chgData name="Coll, James Matthew" userId="ceb10041-320a-4cf9-b1ee-2fafcb901b13" providerId="ADAL" clId="{27B5E307-1B0D-4B2C-8B4A-B6ECF4A4ACA7}" dt="2018-01-23T16:36:10.853" v="984"/>
          <ac:spMkLst>
            <pc:docMk/>
            <pc:sldMk cId="3596644939" sldId="293"/>
            <ac:spMk id="3" creationId="{E68F3B31-E78D-42FE-BA81-E55005D2C13C}"/>
          </ac:spMkLst>
        </pc:spChg>
      </pc:sldChg>
      <pc:sldChg chg="modSp add">
        <pc:chgData name="Coll, James Matthew" userId="ceb10041-320a-4cf9-b1ee-2fafcb901b13" providerId="ADAL" clId="{27B5E307-1B0D-4B2C-8B4A-B6ECF4A4ACA7}" dt="2018-01-23T05:06:46.493" v="967"/>
        <pc:sldMkLst>
          <pc:docMk/>
          <pc:sldMk cId="115092203" sldId="294"/>
        </pc:sldMkLst>
        <pc:spChg chg="mod">
          <ac:chgData name="Coll, James Matthew" userId="ceb10041-320a-4cf9-b1ee-2fafcb901b13" providerId="ADAL" clId="{27B5E307-1B0D-4B2C-8B4A-B6ECF4A4ACA7}" dt="2018-01-23T05:06:36.973" v="966" actId="20577"/>
          <ac:spMkLst>
            <pc:docMk/>
            <pc:sldMk cId="115092203" sldId="294"/>
            <ac:spMk id="2" creationId="{934169F3-5C31-4688-86DE-0970CAC63027}"/>
          </ac:spMkLst>
        </pc:spChg>
        <pc:spChg chg="mod">
          <ac:chgData name="Coll, James Matthew" userId="ceb10041-320a-4cf9-b1ee-2fafcb901b13" providerId="ADAL" clId="{27B5E307-1B0D-4B2C-8B4A-B6ECF4A4ACA7}" dt="2018-01-23T05:06:46.493" v="967"/>
          <ac:spMkLst>
            <pc:docMk/>
            <pc:sldMk cId="115092203" sldId="294"/>
            <ac:spMk id="3" creationId="{0051973F-F837-420F-B837-F3F7AF2A0EA0}"/>
          </ac:spMkLst>
        </pc:spChg>
      </pc:sldChg>
      <pc:sldChg chg="addSp add">
        <pc:chgData name="Coll, James Matthew" userId="ceb10041-320a-4cf9-b1ee-2fafcb901b13" providerId="ADAL" clId="{27B5E307-1B0D-4B2C-8B4A-B6ECF4A4ACA7}" dt="2018-01-23T05:08:08.699" v="969"/>
        <pc:sldMkLst>
          <pc:docMk/>
          <pc:sldMk cId="4120133135" sldId="295"/>
        </pc:sldMkLst>
        <pc:picChg chg="add">
          <ac:chgData name="Coll, James Matthew" userId="ceb10041-320a-4cf9-b1ee-2fafcb901b13" providerId="ADAL" clId="{27B5E307-1B0D-4B2C-8B4A-B6ECF4A4ACA7}" dt="2018-01-23T05:08:08.699" v="969"/>
          <ac:picMkLst>
            <pc:docMk/>
            <pc:sldMk cId="4120133135" sldId="295"/>
            <ac:picMk id="4" creationId="{1C3C710A-7FF0-4145-A6F3-B57A81DA9910}"/>
          </ac:picMkLst>
        </pc:picChg>
      </pc:sldChg>
      <pc:sldChg chg="addSp add">
        <pc:chgData name="Coll, James Matthew" userId="ceb10041-320a-4cf9-b1ee-2fafcb901b13" providerId="ADAL" clId="{27B5E307-1B0D-4B2C-8B4A-B6ECF4A4ACA7}" dt="2018-01-23T05:09:27.870" v="975"/>
        <pc:sldMkLst>
          <pc:docMk/>
          <pc:sldMk cId="1869031181" sldId="296"/>
        </pc:sldMkLst>
        <pc:picChg chg="add">
          <ac:chgData name="Coll, James Matthew" userId="ceb10041-320a-4cf9-b1ee-2fafcb901b13" providerId="ADAL" clId="{27B5E307-1B0D-4B2C-8B4A-B6ECF4A4ACA7}" dt="2018-01-23T05:09:27.870" v="975"/>
          <ac:picMkLst>
            <pc:docMk/>
            <pc:sldMk cId="1869031181" sldId="296"/>
            <ac:picMk id="4" creationId="{3014F21E-A128-46FC-92DF-AE6C260B55C1}"/>
          </ac:picMkLst>
        </pc:picChg>
      </pc:sldChg>
      <pc:sldChg chg="addSp modSp add">
        <pc:chgData name="Coll, James Matthew" userId="ceb10041-320a-4cf9-b1ee-2fafcb901b13" providerId="ADAL" clId="{27B5E307-1B0D-4B2C-8B4A-B6ECF4A4ACA7}" dt="2018-01-23T05:15:31.388" v="982" actId="1076"/>
        <pc:sldMkLst>
          <pc:docMk/>
          <pc:sldMk cId="869081926" sldId="297"/>
        </pc:sldMkLst>
        <pc:picChg chg="add mod">
          <ac:chgData name="Coll, James Matthew" userId="ceb10041-320a-4cf9-b1ee-2fafcb901b13" providerId="ADAL" clId="{27B5E307-1B0D-4B2C-8B4A-B6ECF4A4ACA7}" dt="2018-01-23T05:15:31.388" v="982" actId="1076"/>
          <ac:picMkLst>
            <pc:docMk/>
            <pc:sldMk cId="869081926" sldId="297"/>
            <ac:picMk id="4" creationId="{223C3B05-EA28-4795-A267-6B059ACDF1C4}"/>
          </ac:picMkLst>
        </pc:picChg>
      </pc:sldChg>
      <pc:sldChg chg="del">
        <pc:chgData name="Coll, James Matthew" userId="ceb10041-320a-4cf9-b1ee-2fafcb901b13" providerId="ADAL" clId="{27B5E307-1B0D-4B2C-8B4A-B6ECF4A4ACA7}" dt="2018-01-23T05:15:14.596" v="980"/>
        <pc:sldMkLst>
          <pc:docMk/>
          <pc:sldMk cId="3520264392" sldId="298"/>
        </pc:sldMkLst>
      </pc:sldChg>
      <pc:sldChg chg="add">
        <pc:chgData name="Coll, James Matthew" userId="ceb10041-320a-4cf9-b1ee-2fafcb901b13" providerId="ADAL" clId="{27B5E307-1B0D-4B2C-8B4A-B6ECF4A4ACA7}" dt="2018-01-23T16:40:38.226" v="985"/>
        <pc:sldMkLst>
          <pc:docMk/>
          <pc:sldMk cId="964724705" sldId="299"/>
        </pc:sldMkLst>
      </pc:sldChg>
      <pc:sldChg chg="addSp delSp modSp add modNotesTx">
        <pc:chgData name="Coll, James Matthew" userId="ceb10041-320a-4cf9-b1ee-2fafcb901b13" providerId="ADAL" clId="{27B5E307-1B0D-4B2C-8B4A-B6ECF4A4ACA7}" dt="2018-01-23T16:47:40.157" v="998" actId="1076"/>
        <pc:sldMkLst>
          <pc:docMk/>
          <pc:sldMk cId="1109103598" sldId="300"/>
        </pc:sldMkLst>
        <pc:spChg chg="add mod">
          <ac:chgData name="Coll, James Matthew" userId="ceb10041-320a-4cf9-b1ee-2fafcb901b13" providerId="ADAL" clId="{27B5E307-1B0D-4B2C-8B4A-B6ECF4A4ACA7}" dt="2018-01-23T16:46:27.737" v="994" actId="478"/>
          <ac:spMkLst>
            <pc:docMk/>
            <pc:sldMk cId="1109103598" sldId="300"/>
            <ac:spMk id="5" creationId="{84E61E52-1705-4345-8445-EFD404AD9704}"/>
          </ac:spMkLst>
        </pc:spChg>
        <pc:picChg chg="del">
          <ac:chgData name="Coll, James Matthew" userId="ceb10041-320a-4cf9-b1ee-2fafcb901b13" providerId="ADAL" clId="{27B5E307-1B0D-4B2C-8B4A-B6ECF4A4ACA7}" dt="2018-01-23T16:46:27.737" v="994" actId="478"/>
          <ac:picMkLst>
            <pc:docMk/>
            <pc:sldMk cId="1109103598" sldId="300"/>
            <ac:picMk id="4" creationId="{385FE6AF-B5AF-41C2-8B50-F3ACFC76F45D}"/>
          </ac:picMkLst>
        </pc:picChg>
        <pc:picChg chg="add mod">
          <ac:chgData name="Coll, James Matthew" userId="ceb10041-320a-4cf9-b1ee-2fafcb901b13" providerId="ADAL" clId="{27B5E307-1B0D-4B2C-8B4A-B6ECF4A4ACA7}" dt="2018-01-23T16:47:40.157" v="998" actId="1076"/>
          <ac:picMkLst>
            <pc:docMk/>
            <pc:sldMk cId="1109103598" sldId="300"/>
            <ac:picMk id="1026" creationId="{6EDC64B6-C9E9-42E3-9CCF-DDFF633E2804}"/>
          </ac:picMkLst>
        </pc:picChg>
        <pc:picChg chg="del">
          <ac:chgData name="Coll, James Matthew" userId="ceb10041-320a-4cf9-b1ee-2fafcb901b13" providerId="ADAL" clId="{27B5E307-1B0D-4B2C-8B4A-B6ECF4A4ACA7}" dt="2018-01-23T16:46:27.112" v="993" actId="478"/>
          <ac:picMkLst>
            <pc:docMk/>
            <pc:sldMk cId="1109103598" sldId="300"/>
            <ac:picMk id="5122" creationId="{D41A121E-3BCC-4D6E-8EBF-AAD83EBF3B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5DF7E-4B7D-4625-BD78-C26566109858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C2396-7021-4D6B-9243-2E8D78B42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31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alcapitalproject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http://www.ibmbigdatahub.com/infographic/four-vs-big-data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CC2396-7021-4D6B-9243-2E8D78B423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81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Location specific surveys:</a:t>
            </a:r>
            <a:r>
              <a:rPr lang="en-US" baseline="0" dirty="0"/>
              <a:t> </a:t>
            </a:r>
            <a:r>
              <a:rPr lang="en-US" dirty="0"/>
              <a:t>http://energy.novascotia.ca/oil-and-gas/offshore/play-fairway-analysis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12252-B0DB-4E81-8C44-EB09431026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36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http://www.worldclim.org/bioclim: Bio norms</a:t>
            </a:r>
          </a:p>
          <a:p>
            <a:r>
              <a:rPr lang="en-US" dirty="0"/>
              <a:t>http://envirem.github.io/: More Bio Norms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https://earthengine.google.com/: GEE</a:t>
            </a:r>
            <a:r>
              <a:rPr lang="en-US" baseline="0" dirty="0"/>
              <a:t> (MODIS/</a:t>
            </a:r>
            <a:r>
              <a:rPr lang="en-US" baseline="0" dirty="0" err="1"/>
              <a:t>Sentinal</a:t>
            </a:r>
            <a:r>
              <a:rPr lang="en-US" baseline="0" dirty="0"/>
              <a:t>) </a:t>
            </a:r>
          </a:p>
          <a:p>
            <a:r>
              <a:rPr lang="en-US" dirty="0"/>
              <a:t>https://www.epa.gov/geospatial: Includes land and water, but also includes a</a:t>
            </a:r>
            <a:r>
              <a:rPr lang="en-US" baseline="0" dirty="0"/>
              <a:t> large selection of air quality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12252-B0DB-4E81-8C44-EB09431026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161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ESRI: Large accumulation of political boundaries</a:t>
            </a:r>
          </a:p>
          <a:p>
            <a:r>
              <a:rPr lang="en-US" dirty="0"/>
              <a:t>GEE:</a:t>
            </a:r>
            <a:r>
              <a:rPr lang="en-US" baseline="0" dirty="0"/>
              <a:t> </a:t>
            </a:r>
            <a:r>
              <a:rPr lang="en-US" baseline="0" dirty="0" err="1"/>
              <a:t>Worldpop</a:t>
            </a:r>
            <a:endParaRPr lang="en-US" baseline="0" dirty="0"/>
          </a:p>
          <a:p>
            <a:r>
              <a:rPr lang="en-US" baseline="0" dirty="0"/>
              <a:t>https://www.census.gov/: Census data</a:t>
            </a:r>
          </a:p>
          <a:p>
            <a:r>
              <a:rPr lang="en-US" dirty="0"/>
              <a:t>https://www.openstreetmap.org/#map=5/51.500/-0.100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12252-B0DB-4E81-8C44-EB09431026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033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by searching GIS and [State Name]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12252-B0DB-4E81-8C44-EB09431026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502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http://www.naturalcapitalproject.org/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dirty="0"/>
              <a:t>https://www.epa.gov/exposure-assessment-models/basins-case-study</a:t>
            </a:r>
          </a:p>
          <a:p>
            <a:r>
              <a:rPr lang="en-US" dirty="0"/>
              <a:t>http://www.hec.usace.army.mil/software/hec-ras/</a:t>
            </a:r>
          </a:p>
          <a:p>
            <a:r>
              <a:rPr lang="en-US" dirty="0"/>
              <a:t>http://www.esri.com/software/cityengine</a:t>
            </a:r>
          </a:p>
          <a:p>
            <a:r>
              <a:rPr lang="en-US" dirty="0"/>
              <a:t>https://www.software.slb.com/products/petrel/petrel-geology-and-modeling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12252-B0DB-4E81-8C44-EB09431026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64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https://www.smartinsights.com/internet-marketing-statistics/happens-online-60-seconds/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CC2396-7021-4D6B-9243-2E8D78B423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8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USGS/NASA</a:t>
            </a:r>
            <a:r>
              <a:rPr lang="en-US" baseline="0" dirty="0"/>
              <a:t> only provide data but not processing</a:t>
            </a:r>
          </a:p>
          <a:p>
            <a:r>
              <a:rPr lang="en-US" baseline="0" dirty="0"/>
              <a:t>Play the 3-minute introduction from GEE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BE23BE-6B21-4C55-8BF9-27B1E115A604}" type="datetime2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B0503020204020204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January 22, 2018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B0503020204020204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EEA22-A612-431C-8EB9-28AA74B835E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B0503020204020204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B0503020204020204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649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http://www.nature.com/news/data-analysis-create-a-cloud-commons-1.17916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CC2396-7021-4D6B-9243-2E8D78B423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8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12252-B0DB-4E81-8C44-EB09431026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107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12252-B0DB-4E81-8C44-EB09431026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4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https://www.hydroshare.org/: User and canned water related datasets (Includes all USGS water and extras, some chemical/bio)</a:t>
            </a:r>
          </a:p>
          <a:p>
            <a:r>
              <a:rPr lang="en-US" dirty="0"/>
              <a:t>https://earthengine.google.com/: GEE</a:t>
            </a:r>
            <a:r>
              <a:rPr lang="en-US" baseline="0" dirty="0"/>
              <a:t> (TRMM/CHIRPS/GPM/PERSIANN-CDR) (Measured and reanalysis)</a:t>
            </a:r>
          </a:p>
          <a:p>
            <a:r>
              <a:rPr lang="en-US" baseline="0" dirty="0"/>
              <a:t>http://www.prism.oregonstate.edu/: PRISM </a:t>
            </a:r>
            <a:r>
              <a:rPr lang="en-US" baseline="0" dirty="0" err="1"/>
              <a:t>precip</a:t>
            </a:r>
            <a:r>
              <a:rPr lang="en-US" baseline="0" dirty="0"/>
              <a:t> data (reanalysis)</a:t>
            </a:r>
          </a:p>
          <a:p>
            <a:r>
              <a:rPr lang="en-US" baseline="0" dirty="0"/>
              <a:t>http://www.horizon-systems.com/nhdplus/: </a:t>
            </a:r>
            <a:r>
              <a:rPr lang="en-US" baseline="0" dirty="0" err="1"/>
              <a:t>NHDPlus</a:t>
            </a:r>
            <a:r>
              <a:rPr lang="en-US" baseline="0" dirty="0"/>
              <a:t>, hydro oriented land cover and stream networks</a:t>
            </a:r>
          </a:p>
          <a:p>
            <a:r>
              <a:rPr lang="en-US" baseline="0" dirty="0"/>
              <a:t>http://water.noaa.gov/map: National water model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12252-B0DB-4E81-8C44-EB09431026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09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https://earthquake.usgs.gov/earthquakes/map/: Earthquakes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https://earthengine.google.com/: GEE</a:t>
            </a:r>
            <a:r>
              <a:rPr lang="en-US" baseline="0" dirty="0"/>
              <a:t> (Landsat/MODIS/</a:t>
            </a:r>
            <a:r>
              <a:rPr lang="en-US" baseline="0" dirty="0" err="1"/>
              <a:t>Sentianl</a:t>
            </a:r>
            <a:r>
              <a:rPr lang="en-US" baseline="0" dirty="0"/>
              <a:t>/Extras)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https://www.sharelidar.com/: User generated LiDAR, structure/application specific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http://www.opentopography.org/: </a:t>
            </a:r>
            <a:r>
              <a:rPr lang="en-US" dirty="0" err="1"/>
              <a:t>OpenTopo</a:t>
            </a:r>
            <a:r>
              <a:rPr lang="en-US" dirty="0"/>
              <a:t>,</a:t>
            </a:r>
            <a:r>
              <a:rPr lang="en-US" baseline="0" dirty="0"/>
              <a:t> High res data and tools, also a smaller 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12252-B0DB-4E81-8C44-EB09431026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802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https://ngmdb.usgs.gov/gmna/#gmnaGeo: Soils and</a:t>
            </a:r>
            <a:r>
              <a:rPr lang="en-US" baseline="0" dirty="0"/>
              <a:t> more</a:t>
            </a:r>
          </a:p>
          <a:p>
            <a:r>
              <a:rPr lang="en-US" dirty="0"/>
              <a:t>https://websoilsurvey.sc.egov.usda.gov/App/WebSoilSurvey.aspx: Soils information, particularly hydraulic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12252-B0DB-4E81-8C44-EB09431026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7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8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5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4204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09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8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45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94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96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B821-0EF8-42D6-9392-358F563FDF45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3444EE12-7D31-4BA2-81A5-8923A57F97A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8646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B821-0EF8-42D6-9392-358F563FDF45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EE12-7D31-4BA2-81A5-8923A57F97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7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16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B821-0EF8-42D6-9392-358F563FDF45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EE12-7D31-4BA2-81A5-8923A57F9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71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B821-0EF8-42D6-9392-358F563FDF45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EE12-7D31-4BA2-81A5-8923A57F97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069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B821-0EF8-42D6-9392-358F563FDF45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EE12-7D31-4BA2-81A5-8923A57F9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61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B821-0EF8-42D6-9392-358F563FDF45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EE12-7D31-4BA2-81A5-8923A57F97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54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B821-0EF8-42D6-9392-358F563FDF45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EE12-7D31-4BA2-81A5-8923A57F9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11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B821-0EF8-42D6-9392-358F563FDF45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EE12-7D31-4BA2-81A5-8923A57F9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23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B821-0EF8-42D6-9392-358F563FDF45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EE12-7D31-4BA2-81A5-8923A57F9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16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B821-0EF8-42D6-9392-358F563FDF45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EE12-7D31-4BA2-81A5-8923A57F9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74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B821-0EF8-42D6-9392-358F563FDF45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EE12-7D31-4BA2-81A5-8923A57F9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349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084" y="687388"/>
            <a:ext cx="9751483" cy="365760"/>
          </a:xfr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17084" y="1078992"/>
            <a:ext cx="9751483" cy="342900"/>
          </a:xfrm>
        </p:spPr>
        <p:txBody>
          <a:bodyPr lIns="0" tIns="0" rIns="0" bIns="0"/>
          <a:lstStyle>
            <a:lvl1pPr marL="0" indent="0">
              <a:buFontTx/>
              <a:buNone/>
              <a:defRPr lang="en-US" sz="1600" b="1" i="1">
                <a:solidFill>
                  <a:schemeClr val="accent2"/>
                </a:solidFill>
                <a:effectLst>
                  <a:outerShdw blurRad="508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ＭＳ Ｐゴシック" pitchFamily="-110" charset="-128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214967" y="5716588"/>
            <a:ext cx="9753600" cy="457200"/>
          </a:xfrm>
        </p:spPr>
        <p:txBody>
          <a:bodyPr anchor="b"/>
          <a:lstStyle>
            <a:lvl1pPr algn="r">
              <a:buFontTx/>
              <a:buNone/>
              <a:defRPr sz="1300" i="1">
                <a:solidFill>
                  <a:schemeClr val="accent2"/>
                </a:solidFill>
                <a:effectLst>
                  <a:outerShdw blurRad="50800" dist="38100" dir="2700000" algn="tl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tagline</a:t>
            </a:r>
          </a:p>
        </p:txBody>
      </p:sp>
    </p:spTree>
    <p:extLst>
      <p:ext uri="{BB962C8B-B14F-4D97-AF65-F5344CB8AC3E}">
        <p14:creationId xmlns:p14="http://schemas.microsoft.com/office/powerpoint/2010/main" val="313542586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21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084" y="687388"/>
            <a:ext cx="9751483" cy="365760"/>
          </a:xfr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17084" y="1078992"/>
            <a:ext cx="9751483" cy="342900"/>
          </a:xfrm>
        </p:spPr>
        <p:txBody>
          <a:bodyPr lIns="0" tIns="0" rIns="0" bIns="0"/>
          <a:lstStyle>
            <a:lvl1pPr marL="0" indent="0">
              <a:buFontTx/>
              <a:buNone/>
              <a:defRPr lang="en-US" sz="1600" b="1" i="1">
                <a:solidFill>
                  <a:schemeClr val="accent2"/>
                </a:solidFill>
                <a:effectLst>
                  <a:outerShdw blurRad="50800" dist="38100" dir="2700000" algn="tl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ＭＳ Ｐゴシック" pitchFamily="-110" charset="-128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214967" y="5716588"/>
            <a:ext cx="9753600" cy="457200"/>
          </a:xfrm>
        </p:spPr>
        <p:txBody>
          <a:bodyPr anchor="b"/>
          <a:lstStyle>
            <a:lvl1pPr algn="r">
              <a:buFontTx/>
              <a:buNone/>
              <a:defRPr sz="1300" i="1">
                <a:solidFill>
                  <a:schemeClr val="accent2"/>
                </a:solidFill>
                <a:effectLst>
                  <a:outerShdw blurRad="50800" dist="38100" dir="2700000" algn="tl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tagline</a:t>
            </a:r>
          </a:p>
        </p:txBody>
      </p:sp>
    </p:spTree>
    <p:extLst>
      <p:ext uri="{BB962C8B-B14F-4D97-AF65-F5344CB8AC3E}">
        <p14:creationId xmlns:p14="http://schemas.microsoft.com/office/powerpoint/2010/main" val="14509575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4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8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7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21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0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19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7274A19-3676-45ED-9D63-D8BF29B24C2B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91A83-B725-4AED-A64A-C2602906A7D3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4114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02" r:id="rId12"/>
    <p:sldLayoutId id="2147483703" r:id="rId13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video-gallery/overview-tropical-rainfall-measuring-mission" TargetMode="External"/><Relationship Id="rId2" Type="http://schemas.openxmlformats.org/officeDocument/2006/relationships/hyperlink" Target="http://pmm.nasa.gov/education/videos/our-wet-wide-world-gpm-overview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Vus2XM-3q4A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Hr3F0s9oKwQ" TargetMode="Externa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hyperlink" Target="http://www.williamsnd.com/Department/GIS" TargetMode="External"/><Relationship Id="rId7" Type="http://schemas.openxmlformats.org/officeDocument/2006/relationships/hyperlink" Target="http://www.evermotion.org/tutorials/show/7971/cityengine-review" TargetMode="External"/><Relationship Id="rId2" Type="http://schemas.openxmlformats.org/officeDocument/2006/relationships/hyperlink" Target="http://geography.name/physical-geograph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c.com/articles/127814/captain-planet-tv-show-plot" TargetMode="External"/><Relationship Id="rId5" Type="http://schemas.openxmlformats.org/officeDocument/2006/relationships/hyperlink" Target="https://investingcaffeine.com/tag/mini-me/" TargetMode="External"/><Relationship Id="rId4" Type="http://schemas.openxmlformats.org/officeDocument/2006/relationships/hyperlink" Target="https://sites.google.com/a/splendoraisd.org/coach-reneau-ap-human-geography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atialanalysisonline.com/HTML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DA43A-1140-4033-822F-5A345CF6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AA63F-A237-43D5-AA95-A686B3179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2C1BD-DE64-4375-B524-3EF62652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08" y="0"/>
            <a:ext cx="8452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02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6B7B-7E5D-4EA1-AFAB-9769DBD5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Remote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D9931-ABC6-4DDD-8A13-79F05110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090DC-962C-4B7C-8276-E5C73C62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332" y="1407789"/>
            <a:ext cx="9251335" cy="54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2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K:\HINU\Geog_220_Spring2013\Lectures\Class_11_Multispectral_Scanners2\Graphics\LSAT_1-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/>
          <a:stretch/>
        </p:blipFill>
        <p:spPr bwMode="auto">
          <a:xfrm>
            <a:off x="2102902" y="453341"/>
            <a:ext cx="8120296" cy="289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K:\HINU\Geog_220_Spring2013\Lectures\Class_11_Multispectral_Scanners2\Graphics\LSAT_4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902" y="3345148"/>
            <a:ext cx="8120296" cy="328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50B46D-8DED-4C71-B66A-5864A710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97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Landsat 6 (and 7)</a:t>
            </a:r>
          </a:p>
        </p:txBody>
      </p:sp>
      <p:pic>
        <p:nvPicPr>
          <p:cNvPr id="9219" name="Picture 2" descr="K:\HINU\Geog_220_Spring2013\Lectures\Class_11_Multispectral_Scanners2\Graphics\LSAT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76" y="1708405"/>
            <a:ext cx="7910870" cy="365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473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53"/>
              <a:t>Landsat MSS-TM-ETM+ Comparison</a:t>
            </a:r>
          </a:p>
        </p:txBody>
      </p:sp>
      <p:pic>
        <p:nvPicPr>
          <p:cNvPr id="10243" name="Picture 2" descr="K:\HINU\Geog_220_Spring2013\Lectures\Class_11_Multispectral_Scanners2\Graphics\MSS-TM-ET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96" y="1846109"/>
            <a:ext cx="8329723" cy="269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2658816" y="4737916"/>
            <a:ext cx="6472139" cy="34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26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Shanghai, China: a. MSS 1979, b. TM 1990, c. ETM+ 2000</a:t>
            </a:r>
          </a:p>
        </p:txBody>
      </p:sp>
    </p:spTree>
    <p:extLst>
      <p:ext uri="{BB962C8B-B14F-4D97-AF65-F5344CB8AC3E}">
        <p14:creationId xmlns:p14="http://schemas.microsoft.com/office/powerpoint/2010/main" val="675670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FF09E-EA4D-4C35-91BF-CC24273C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9CB8-3B71-403F-A501-B20C9BE69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87164-5E9C-4BD2-8736-7B25E119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91" y="0"/>
            <a:ext cx="9027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3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Cover/Use Change in Southern Overland Park (1990s)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43" y="1690688"/>
            <a:ext cx="9151914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0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Cover/Use Change in Southern Overland Park (2010s)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80" y="1690688"/>
            <a:ext cx="9204240" cy="49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15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FA6D-9D16-41A8-BF5B-FD660521B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D9127-7BB0-4CAB-9BD8-5FBD5F7FD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Satellite</a:t>
            </a:r>
          </a:p>
          <a:p>
            <a:pPr lvl="1"/>
            <a:r>
              <a:rPr lang="en-US" dirty="0"/>
              <a:t>NASA Global Precipitation Measurement</a:t>
            </a:r>
          </a:p>
          <a:p>
            <a:pPr lvl="1"/>
            <a:r>
              <a:rPr lang="en-US" dirty="0"/>
              <a:t>9 satellites in 3 hours provide a global coverage</a:t>
            </a:r>
          </a:p>
          <a:p>
            <a:pPr lvl="1"/>
            <a:r>
              <a:rPr lang="en-US" dirty="0"/>
              <a:t>GPM overview – our wet wide world</a:t>
            </a:r>
          </a:p>
          <a:p>
            <a:pPr lvl="1"/>
            <a:r>
              <a:rPr lang="en-US" dirty="0"/>
              <a:t>(</a:t>
            </a:r>
            <a:r>
              <a:rPr lang="en-US" dirty="0">
                <a:hlinkClick r:id="rId2"/>
              </a:rPr>
              <a:t>http://pmm.nasa.gov/education/videos/our-wet-wide-world-gpm-overview</a:t>
            </a:r>
            <a:r>
              <a:rPr lang="en-US" dirty="0"/>
              <a:t>)</a:t>
            </a:r>
          </a:p>
          <a:p>
            <a:r>
              <a:rPr lang="en-US" dirty="0"/>
              <a:t>TRMM – Tropical Rainfall measurement mission</a:t>
            </a:r>
          </a:p>
          <a:p>
            <a:pPr lvl="1"/>
            <a:r>
              <a:rPr lang="en-US" dirty="0"/>
              <a:t>Overview of TRMM (</a:t>
            </a:r>
            <a:r>
              <a:rPr lang="en-US" dirty="0">
                <a:hlinkClick r:id="rId3"/>
              </a:rPr>
              <a:t>http://pmm.nasa.gov/video-gallery/overview-tropical-rainfall-measuring-mission</a:t>
            </a:r>
            <a:r>
              <a:rPr lang="en-US" dirty="0"/>
              <a:t>)</a:t>
            </a:r>
          </a:p>
          <a:p>
            <a:r>
              <a:rPr lang="en-US" dirty="0"/>
              <a:t>Airborne</a:t>
            </a:r>
          </a:p>
          <a:p>
            <a:pPr lvl="1"/>
            <a:r>
              <a:rPr lang="en-US" dirty="0"/>
              <a:t>NASA JPL Airborne Snow Observatory</a:t>
            </a:r>
          </a:p>
        </p:txBody>
      </p:sp>
    </p:spTree>
    <p:extLst>
      <p:ext uri="{BB962C8B-B14F-4D97-AF65-F5344CB8AC3E}">
        <p14:creationId xmlns:p14="http://schemas.microsoft.com/office/powerpoint/2010/main" val="2458223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90A5-CD5B-4CD7-B424-6D94D870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</a:t>
            </a:r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E0971462-94EF-4017-878B-B420510E57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39371" y="907223"/>
            <a:ext cx="7767454" cy="582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26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EE3A-D805-4BF0-8FC6-5470B92E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99974-BFB9-4BF0-B278-446F4BE8A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Trick question: Big data is data that is too large for you to handle using your traditional methods of data processing</a:t>
            </a:r>
          </a:p>
          <a:p>
            <a:pPr lvl="1"/>
            <a:r>
              <a:rPr lang="en-US" dirty="0"/>
              <a:t>ArcMap</a:t>
            </a:r>
          </a:p>
          <a:p>
            <a:pPr lvl="2"/>
            <a:r>
              <a:rPr lang="en-US" dirty="0"/>
              <a:t>2 GB shapefiles</a:t>
            </a:r>
          </a:p>
          <a:p>
            <a:pPr lvl="2"/>
            <a:r>
              <a:rPr lang="en-US" dirty="0"/>
              <a:t>4 GB limit for TIFFs</a:t>
            </a:r>
          </a:p>
          <a:p>
            <a:pPr lvl="1"/>
            <a:r>
              <a:rPr lang="en-US" dirty="0"/>
              <a:t>Gmail: 15 GB free storage</a:t>
            </a:r>
          </a:p>
          <a:p>
            <a:pPr lvl="1"/>
            <a:r>
              <a:rPr lang="en-US" dirty="0"/>
              <a:t>Excel: 1,048,576 rows by 16,384 columns</a:t>
            </a:r>
          </a:p>
          <a:p>
            <a:pPr lvl="1"/>
            <a:r>
              <a:rPr lang="en-US" dirty="0" err="1"/>
              <a:t>LargeFile</a:t>
            </a:r>
            <a:r>
              <a:rPr lang="en-US" dirty="0"/>
              <a:t> </a:t>
            </a:r>
            <a:r>
              <a:rPr lang="en-US" dirty="0" err="1"/>
              <a:t>NetCDF</a:t>
            </a:r>
            <a:r>
              <a:rPr lang="en-US" dirty="0"/>
              <a:t>: 8 </a:t>
            </a:r>
            <a:r>
              <a:rPr lang="en-US" dirty="0" err="1"/>
              <a:t>EiB</a:t>
            </a:r>
            <a:r>
              <a:rPr lang="en-US" dirty="0"/>
              <a:t> (Exbibyte, (2</a:t>
            </a:r>
            <a:r>
              <a:rPr lang="en-US" baseline="30000" dirty="0"/>
              <a:t>63</a:t>
            </a:r>
            <a:r>
              <a:rPr lang="en-US" dirty="0"/>
              <a:t>)) or 9,223,372 TB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38724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0648-B02F-4541-8F08-978E85F39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Intermediate GIS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49C65-0149-4C1A-A5F8-1FDB72D85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GEOG 558</a:t>
            </a:r>
          </a:p>
        </p:txBody>
      </p:sp>
    </p:spTree>
    <p:extLst>
      <p:ext uri="{BB962C8B-B14F-4D97-AF65-F5344CB8AC3E}">
        <p14:creationId xmlns:p14="http://schemas.microsoft.com/office/powerpoint/2010/main" val="1068989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9D49-EB32-47CB-AFC9-CEBCF49E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1C219-1993-46F1-850B-082251D12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big data volume velocity variety">
            <a:extLst>
              <a:ext uri="{FF2B5EF4-FFF2-40B4-BE49-F238E27FC236}">
                <a16:creationId xmlns:a16="http://schemas.microsoft.com/office/drawing/2014/main" id="{04A430CB-5942-4FE6-B65E-03DF06602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0"/>
            <a:ext cx="11163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0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9367-BCA7-4F01-A5B4-B7A92155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97B18-DB7F-4B68-B861-A8126E12D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smartinsights.com/wp-content/uploads/2016/08/What-happens-online-in-60-seconds.png">
            <a:extLst>
              <a:ext uri="{FF2B5EF4-FFF2-40B4-BE49-F238E27FC236}">
                <a16:creationId xmlns:a16="http://schemas.microsoft.com/office/drawing/2014/main" id="{AEDD06F8-5254-4A9B-8A50-3267DB459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3" y="0"/>
            <a:ext cx="4384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67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22783"/>
            <a:ext cx="8458200" cy="1269345"/>
          </a:xfrm>
        </p:spPr>
        <p:txBody>
          <a:bodyPr/>
          <a:lstStyle/>
          <a:p>
            <a:r>
              <a:rPr lang="en-US" altLang="zh-CN" sz="4000" dirty="0"/>
              <a:t>G</a:t>
            </a:r>
            <a:r>
              <a:rPr lang="en-US" sz="4000" dirty="0"/>
              <a:t>oogle Earth Engine (GEE)</a:t>
            </a:r>
          </a:p>
        </p:txBody>
      </p:sp>
      <p:pic>
        <p:nvPicPr>
          <p:cNvPr id="4" name="Hr3F0s9oKwQ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8225" y="1087041"/>
            <a:ext cx="10039350" cy="56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13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2133600"/>
            <a:ext cx="8497645" cy="45632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itle 10"/>
          <p:cNvSpPr>
            <a:spLocks noGrp="1"/>
          </p:cNvSpPr>
          <p:nvPr>
            <p:ph type="title"/>
          </p:nvPr>
        </p:nvSpPr>
        <p:spPr>
          <a:xfrm>
            <a:off x="1658022" y="157018"/>
            <a:ext cx="8839200" cy="106680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Flagship Application--</a:t>
            </a:r>
            <a:r>
              <a:rPr lang="en-US" sz="3600" dirty="0"/>
              <a:t>Global Forest Change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2116738" y="1371600"/>
            <a:ext cx="7103463" cy="86849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ClrTx/>
            </a:pPr>
            <a:r>
              <a:rPr lang="en-US" sz="2000" dirty="0"/>
              <a:t>Quantified global forest gain and loss from  2000-2012 at a resolution of 30 meters </a:t>
            </a:r>
            <a:r>
              <a:rPr lang="en-US" altLang="zh-CN" sz="2000" dirty="0"/>
              <a:t>using Landsat data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710" t="35466" r="9570" b="38373"/>
          <a:stretch/>
        </p:blipFill>
        <p:spPr>
          <a:xfrm>
            <a:off x="2514600" y="5181600"/>
            <a:ext cx="5524500" cy="1046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038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2420-82F2-456E-A60E-480F9C8D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85CE3-BFAE-416D-99B3-739B3D4E6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9BA63-5D71-4204-B626-325449F4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91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F506-0FDB-43A9-83D4-41FB97264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5FE6AF-B5AF-41C2-8B50-F3ACFC76F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88"/>
          <a:stretch/>
        </p:blipFill>
        <p:spPr>
          <a:xfrm>
            <a:off x="6448816" y="1519237"/>
            <a:ext cx="5743184" cy="3819525"/>
          </a:xfrm>
          <a:prstGeom prst="rect">
            <a:avLst/>
          </a:prstGeom>
        </p:spPr>
      </p:pic>
      <p:pic>
        <p:nvPicPr>
          <p:cNvPr id="5122" name="Picture 2" descr="Image result for amazon cloud services">
            <a:extLst>
              <a:ext uri="{FF2B5EF4-FFF2-40B4-BE49-F238E27FC236}">
                <a16:creationId xmlns:a16="http://schemas.microsoft.com/office/drawing/2014/main" id="{D41A121E-3BCC-4D6E-8EBF-AAD83EBF3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6" y="1690688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302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F506-0FDB-43A9-83D4-41FB97264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E61E52-1705-4345-8445-EFD404AD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nature.com/polopoly_fs/7.27631.1436273599!/image/Cloud3.jpg_gen/derivatives/landscape_630/Cloud3.jpg">
            <a:extLst>
              <a:ext uri="{FF2B5EF4-FFF2-40B4-BE49-F238E27FC236}">
                <a16:creationId xmlns:a16="http://schemas.microsoft.com/office/drawing/2014/main" id="{6EDC64B6-C9E9-42E3-9CCF-DDFF633E2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93" y="0"/>
            <a:ext cx="4418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103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eadOrtho">
            <a:hlinkClick r:id="" action="ppaction://media"/>
            <a:extLst>
              <a:ext uri="{FF2B5EF4-FFF2-40B4-BE49-F238E27FC236}">
                <a16:creationId xmlns:a16="http://schemas.microsoft.com/office/drawing/2014/main" id="{ECCE4FAB-81B9-421B-86A5-DA2C4BAEA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601200" cy="5210651"/>
          </a:xfrm>
          <a:prstGeom prst="rect">
            <a:avLst/>
          </a:prstGeom>
        </p:spPr>
      </p:pic>
      <p:pic>
        <p:nvPicPr>
          <p:cNvPr id="4098" name="Picture 2" descr="Image result for typhoon H">
            <a:extLst>
              <a:ext uri="{FF2B5EF4-FFF2-40B4-BE49-F238E27FC236}">
                <a16:creationId xmlns:a16="http://schemas.microsoft.com/office/drawing/2014/main" id="{481E9631-35A5-4F55-86F5-FBA55367B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640" y="4596218"/>
            <a:ext cx="4023360" cy="226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26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0826-10CA-403A-B539-7E23780B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A749-A8C2-4952-9462-18B635BB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C3B05-EA28-4795-A267-6B059ACD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99" y="0"/>
            <a:ext cx="573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81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AAAE-2C37-4E41-9077-D053B548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432C-732C-49E8-A94C-EA530B96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4F21E-A128-46FC-92DF-AE6C260B5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73" y="0"/>
            <a:ext cx="10560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3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A51F-1CD5-4E2D-84D1-AD79901D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 for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2E57-C184-4724-B513-A09EC098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u="sng" dirty="0"/>
              <a:t>Tuesday:</a:t>
            </a:r>
          </a:p>
          <a:p>
            <a:r>
              <a:rPr lang="en-US" dirty="0"/>
              <a:t>Fundamentals of Mapping</a:t>
            </a:r>
          </a:p>
          <a:p>
            <a:r>
              <a:rPr lang="en-US" dirty="0"/>
              <a:t>Types of Data</a:t>
            </a:r>
          </a:p>
          <a:p>
            <a:r>
              <a:rPr lang="en-US" dirty="0"/>
              <a:t>Sources of Data</a:t>
            </a:r>
          </a:p>
          <a:p>
            <a:endParaRPr lang="en-US" dirty="0"/>
          </a:p>
          <a:p>
            <a:pPr marL="45720" indent="0">
              <a:buNone/>
            </a:pPr>
            <a:r>
              <a:rPr lang="en-US" b="1" u="sng" dirty="0"/>
              <a:t>Thursday:</a:t>
            </a:r>
          </a:p>
          <a:p>
            <a:r>
              <a:rPr lang="en-US" dirty="0"/>
              <a:t>Guest Lecture</a:t>
            </a:r>
            <a:br>
              <a:rPr lang="en-US" dirty="0"/>
            </a:br>
            <a:r>
              <a:rPr lang="en-US" dirty="0"/>
              <a:t>Kristen Koenig - DASC</a:t>
            </a:r>
          </a:p>
        </p:txBody>
      </p:sp>
    </p:spTree>
    <p:extLst>
      <p:ext uri="{BB962C8B-B14F-4D97-AF65-F5344CB8AC3E}">
        <p14:creationId xmlns:p14="http://schemas.microsoft.com/office/powerpoint/2010/main" val="1721459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88" y="2957017"/>
            <a:ext cx="6962658" cy="3914715"/>
          </a:xfrm>
        </p:spPr>
      </p:pic>
      <p:pic>
        <p:nvPicPr>
          <p:cNvPr id="10" name="Picture 9" descr="C:\Users\JimMVFBHC1\AppData\Local\Microsoft\Windows\INetCache\Content.Word\20160718_11532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1294"/>
            <a:ext cx="465328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4306824" cy="3043983"/>
          </a:xfrm>
          <a:prstGeom prst="rect">
            <a:avLst/>
          </a:prstGeom>
        </p:spPr>
      </p:pic>
      <p:pic>
        <p:nvPicPr>
          <p:cNvPr id="9" name="Picture 4" descr="https://sofia.usgs.gov/publications/posters/estimation_freshflow/images/adcpoutput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5" r="27937"/>
          <a:stretch/>
        </p:blipFill>
        <p:spPr bwMode="auto">
          <a:xfrm>
            <a:off x="4306825" y="15517"/>
            <a:ext cx="5359399" cy="301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37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71B3-AB2A-4CB3-8464-D7DAD073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CB6B-0824-4440-BCE6-BCB567F06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C710A-7FF0-4145-A6F3-B57A81DA9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1" y="0"/>
            <a:ext cx="11496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33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686" y="624114"/>
            <a:ext cx="7024914" cy="5065486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/>
              <a:t>GIS Data in</a:t>
            </a:r>
            <a:br>
              <a:rPr lang="en-US" sz="4800" b="1" dirty="0"/>
            </a:br>
            <a:r>
              <a:rPr lang="en-US" sz="4800" b="1" dirty="0"/>
              <a:t>[insert your field here]</a:t>
            </a:r>
            <a:br>
              <a:rPr lang="en-US" sz="4800" dirty="0"/>
            </a:br>
            <a:br>
              <a:rPr lang="en-US" dirty="0"/>
            </a:br>
            <a:r>
              <a:rPr lang="en-US" sz="2400" dirty="0"/>
              <a:t>GEOG 558 – Spring 2018</a:t>
            </a:r>
          </a:p>
        </p:txBody>
      </p:sp>
      <p:pic>
        <p:nvPicPr>
          <p:cNvPr id="1026" name="Picture 2" descr="Image result for GIS data and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86" y="1122363"/>
            <a:ext cx="2667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705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/>
              <a:t>Physical</a:t>
            </a:r>
            <a:r>
              <a:rPr lang="en-US" sz="9600" b="1" dirty="0"/>
              <a:t>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PhyGeo-Mt-Cook.jpg (539×237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03" y="2052918"/>
            <a:ext cx="10509840" cy="462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366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294990"/>
            <a:ext cx="10515600" cy="1325563"/>
          </a:xfrm>
        </p:spPr>
        <p:txBody>
          <a:bodyPr>
            <a:noAutofit/>
          </a:bodyPr>
          <a:lstStyle/>
          <a:p>
            <a:r>
              <a:rPr lang="en-US" sz="8000" b="1" dirty="0"/>
              <a:t>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29" y="30014"/>
            <a:ext cx="8561071" cy="4659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25" y="5800724"/>
            <a:ext cx="5667375" cy="1057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59557"/>
            <a:ext cx="7649029" cy="1922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4025" y="5008223"/>
            <a:ext cx="2847975" cy="857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35768"/>
            <a:ext cx="4848225" cy="25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19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076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b="1" dirty="0"/>
              <a:t>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4672"/>
            <a:ext cx="6402971" cy="35233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29994"/>
          <a:stretch/>
        </p:blipFill>
        <p:spPr>
          <a:xfrm>
            <a:off x="3986313" y="34925"/>
            <a:ext cx="8205687" cy="6315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6468"/>
            <a:ext cx="5805714" cy="1893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r="66433" b="67021"/>
          <a:stretch/>
        </p:blipFill>
        <p:spPr>
          <a:xfrm>
            <a:off x="6043612" y="3609975"/>
            <a:ext cx="6148388" cy="3248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612" y="3635653"/>
            <a:ext cx="601108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3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0"/>
            <a:ext cx="8467725" cy="6864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105150"/>
            <a:ext cx="7131276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81150" y="4532629"/>
            <a:ext cx="4381500" cy="232537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258820"/>
            <a:ext cx="5943600" cy="359918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"/>
            <a:ext cx="4686300" cy="436245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-1"/>
            <a:ext cx="59436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8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/>
              <a:t>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4832"/>
            <a:ext cx="5829300" cy="4923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3202" r="34639"/>
          <a:stretch/>
        </p:blipFill>
        <p:spPr>
          <a:xfrm>
            <a:off x="3619500" y="59954"/>
            <a:ext cx="3524250" cy="4591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24030"/>
            <a:ext cx="5029200" cy="4382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316" y="3048000"/>
            <a:ext cx="6445684" cy="382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44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68" y="117581"/>
            <a:ext cx="9404723" cy="1400530"/>
          </a:xfrm>
        </p:spPr>
        <p:txBody>
          <a:bodyPr>
            <a:noAutofit/>
          </a:bodyPr>
          <a:lstStyle/>
          <a:p>
            <a:r>
              <a:rPr lang="en-US" sz="9600" b="1" dirty="0"/>
              <a:t>Human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219"/>
          <a:stretch/>
        </p:blipFill>
        <p:spPr>
          <a:xfrm>
            <a:off x="0" y="2934494"/>
            <a:ext cx="8020050" cy="39235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3377"/>
            <a:ext cx="2628900" cy="1291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042" y="0"/>
            <a:ext cx="7103957" cy="3864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513" y="3703980"/>
            <a:ext cx="6098407" cy="31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3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6844-7203-4DD6-833D-A39F4D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2098430"/>
          </a:xfrm>
        </p:spPr>
        <p:txBody>
          <a:bodyPr>
            <a:normAutofit/>
          </a:bodyPr>
          <a:lstStyle/>
          <a:p>
            <a:r>
              <a:rPr lang="en-US" b="1" dirty="0"/>
              <a:t>ArcGIS Signup</a:t>
            </a:r>
            <a:br>
              <a:rPr lang="en-US" b="1" dirty="0"/>
            </a:br>
            <a:r>
              <a:rPr lang="en-US" b="1" dirty="0"/>
              <a:t>&amp; </a:t>
            </a:r>
            <a:br>
              <a:rPr lang="en-US" b="1" dirty="0"/>
            </a:br>
            <a:r>
              <a:rPr lang="en-US" b="1" dirty="0"/>
              <a:t>Slack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60ED1-05FA-45F9-8B9F-BB4F9D5B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https://docs.google.com/spreadsheets/d/1RTPhUiCE5RQFGIFa5iEX6kz4MWgEweVldInDvnJQNVg/edit?usp=sharing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EDA23-9309-41DF-979F-7C6F302F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06" y="212438"/>
            <a:ext cx="5423094" cy="34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56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9" y="-28104"/>
            <a:ext cx="5445921" cy="5920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099" y="4350412"/>
            <a:ext cx="325755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037" y="83741"/>
            <a:ext cx="875347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670" y="5960269"/>
            <a:ext cx="6448425" cy="819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6649" y="1648894"/>
            <a:ext cx="4664871" cy="52091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0724" y="5391944"/>
            <a:ext cx="5495925" cy="428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4" y="2180035"/>
            <a:ext cx="71151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6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365125"/>
            <a:ext cx="11944350" cy="1325563"/>
          </a:xfrm>
        </p:spPr>
        <p:txBody>
          <a:bodyPr>
            <a:noAutofit/>
          </a:bodyPr>
          <a:lstStyle/>
          <a:p>
            <a:r>
              <a:rPr lang="en-US" sz="6600" b="1" dirty="0"/>
              <a:t>GIS-enabled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785" y="1611132"/>
            <a:ext cx="3971925" cy="526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699" r="20505"/>
          <a:stretch/>
        </p:blipFill>
        <p:spPr>
          <a:xfrm>
            <a:off x="3033752" y="1758384"/>
            <a:ext cx="3454401" cy="316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" y="1803854"/>
            <a:ext cx="3028950" cy="2543175"/>
          </a:xfrm>
          <a:prstGeom prst="rect">
            <a:avLst/>
          </a:prstGeom>
        </p:spPr>
      </p:pic>
      <p:pic>
        <p:nvPicPr>
          <p:cNvPr id="8" name="Picture 2" descr="http://i.ytimg.com/vi/BrLzvKASJXc/maxresdefault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9"/>
          <a:stretch/>
        </p:blipFill>
        <p:spPr bwMode="auto">
          <a:xfrm>
            <a:off x="-9710" y="3856357"/>
            <a:ext cx="4428941" cy="297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tatic1.evermotion.org/files/tutorials_content/kamil/city_engine/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649" y="3485529"/>
            <a:ext cx="5686240" cy="339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69" y="1464310"/>
            <a:ext cx="2895599" cy="32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82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50" y="174625"/>
            <a:ext cx="10515600" cy="1325563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0" y="1690688"/>
            <a:ext cx="4838700" cy="39100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Images:</a:t>
            </a:r>
          </a:p>
          <a:p>
            <a:r>
              <a:rPr lang="en-US" dirty="0">
                <a:hlinkClick r:id="rId2"/>
              </a:rPr>
              <a:t>http://geography.name/physical-geography/</a:t>
            </a:r>
            <a:endParaRPr lang="en-US" dirty="0"/>
          </a:p>
          <a:p>
            <a:r>
              <a:rPr lang="en-US" dirty="0">
                <a:hlinkClick r:id="rId3"/>
              </a:rPr>
              <a:t>http://www.williamsnd.com/Department/GIS</a:t>
            </a:r>
            <a:endParaRPr lang="en-US" dirty="0"/>
          </a:p>
          <a:p>
            <a:r>
              <a:rPr lang="en-US" dirty="0">
                <a:hlinkClick r:id="rId4"/>
              </a:rPr>
              <a:t>https://sites.google.com/a/splendoraisd.org/coach-reneau-ap-human-geography/</a:t>
            </a:r>
            <a:endParaRPr lang="en-US" dirty="0"/>
          </a:p>
          <a:p>
            <a:r>
              <a:rPr lang="en-US" dirty="0">
                <a:hlinkClick r:id="rId5"/>
              </a:rPr>
              <a:t>https://investingcaffeine.com/tag/mini-me/</a:t>
            </a:r>
            <a:endParaRPr lang="en-US" dirty="0"/>
          </a:p>
          <a:p>
            <a:r>
              <a:rPr lang="en-US" dirty="0">
                <a:hlinkClick r:id="rId6"/>
              </a:rPr>
              <a:t>https://mic.com/articles/127814/captain-planet-tv-show-plot</a:t>
            </a:r>
            <a:endParaRPr lang="en-US" dirty="0"/>
          </a:p>
          <a:p>
            <a:r>
              <a:rPr lang="en-US" dirty="0">
                <a:hlinkClick r:id="rId7"/>
              </a:rPr>
              <a:t>http://www.evermotion.org/tutorials/show/7971/cityengine-review</a:t>
            </a:r>
            <a:endParaRPr lang="en-US" dirty="0"/>
          </a:p>
          <a:p>
            <a:r>
              <a:rPr lang="en-US" dirty="0"/>
              <a:t>https://unfccc.int/files/national_reports/non-annex_i_natcom/application/pdf/ch_6_water_resources_rev1.pdf</a:t>
            </a:r>
          </a:p>
          <a:p>
            <a:endParaRPr lang="en-US" dirty="0"/>
          </a:p>
        </p:txBody>
      </p:sp>
      <p:pic>
        <p:nvPicPr>
          <p:cNvPr id="4" name="Picture 2" descr="Image result for captain plane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5401"/>
            <a:ext cx="6953250" cy="33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143000" y="-270590"/>
            <a:ext cx="575310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 w="10160">
                  <a:solidFill>
                    <a:srgbClr val="54849A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GIS!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457371"/>
            <a:ext cx="1179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https://freegisdata.rtwilson.com/</a:t>
            </a:r>
          </a:p>
        </p:txBody>
      </p:sp>
    </p:spTree>
    <p:extLst>
      <p:ext uri="{BB962C8B-B14F-4D97-AF65-F5344CB8AC3E}">
        <p14:creationId xmlns:p14="http://schemas.microsoft.com/office/powerpoint/2010/main" val="1337170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69F3-5C31-4688-86DE-0970CAC6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Thursday: Guest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1973F-F837-420F-B837-F3F7AF2A0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Kristen Jordan‐Koenig, DASC/KGS </a:t>
            </a:r>
          </a:p>
        </p:txBody>
      </p:sp>
    </p:spTree>
    <p:extLst>
      <p:ext uri="{BB962C8B-B14F-4D97-AF65-F5344CB8AC3E}">
        <p14:creationId xmlns:p14="http://schemas.microsoft.com/office/powerpoint/2010/main" val="115092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61A4-0A30-41FB-A792-3FFAB39A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3B31-E78D-42FE-BA81-E55005D2C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Chapters 3&amp;4 of the book</a:t>
            </a:r>
          </a:p>
          <a:p>
            <a:r>
              <a:rPr lang="en-US" u="sng" dirty="0">
                <a:hlinkClick r:id="rId2"/>
              </a:rPr>
              <a:t>http://www.spatialanalysisonline.com/HTML/index.html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6644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C751C8-D015-4013-B6FB-863C04DF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Mapping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AD03FC-5BC9-4E72-A228-F6A178C5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can be mapped?</a:t>
            </a:r>
          </a:p>
          <a:p>
            <a:r>
              <a:rPr lang="en-US" dirty="0"/>
              <a:t>How to map?</a:t>
            </a:r>
          </a:p>
          <a:p>
            <a:pPr lvl="1"/>
            <a:r>
              <a:rPr lang="en-US" dirty="0"/>
              <a:t>Field</a:t>
            </a:r>
          </a:p>
          <a:p>
            <a:pPr lvl="1"/>
            <a:r>
              <a:rPr lang="en-US" dirty="0"/>
              <a:t>Remote Sensing</a:t>
            </a:r>
          </a:p>
          <a:p>
            <a:pPr lvl="1"/>
            <a:r>
              <a:rPr lang="en-US" dirty="0"/>
              <a:t>Crowd sourcing</a:t>
            </a:r>
          </a:p>
          <a:p>
            <a:pPr lvl="2"/>
            <a:r>
              <a:rPr lang="en-US" dirty="0"/>
              <a:t>Volunteered Geographic Information</a:t>
            </a:r>
          </a:p>
          <a:p>
            <a:pPr marL="920560" lvl="2" indent="0">
              <a:buNone/>
            </a:pPr>
            <a:r>
              <a:rPr lang="en-US" dirty="0"/>
              <a:t>VGI</a:t>
            </a:r>
          </a:p>
          <a:p>
            <a:pPr lvl="1"/>
            <a:r>
              <a:rPr lang="en-US" dirty="0"/>
              <a:t>Micro mapping</a:t>
            </a:r>
          </a:p>
          <a:p>
            <a:r>
              <a:rPr lang="en-US" dirty="0"/>
              <a:t>How technology has changed mapping</a:t>
            </a:r>
          </a:p>
        </p:txBody>
      </p:sp>
    </p:spTree>
    <p:extLst>
      <p:ext uri="{BB962C8B-B14F-4D97-AF65-F5344CB8AC3E}">
        <p14:creationId xmlns:p14="http://schemas.microsoft.com/office/powerpoint/2010/main" val="231147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B6CD-4426-42EA-BD4D-27D98D93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</a:t>
            </a:r>
            <a:r>
              <a:rPr lang="en-US" dirty="0" err="1"/>
              <a:t>Measurments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F25BF-5B60-4F92-8033-04986A06A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15C8D-EACC-407D-BCDD-61520A15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88" y="0"/>
            <a:ext cx="9477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C1D614-F510-4ED0-9A6C-F8D3D168B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74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5A1AE-DF5B-4F0D-919E-038BCB93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60B57-B960-4F6F-BF97-306F5C5E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FDD7E-79AA-4E82-AB68-9ED32FDE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657" y="0"/>
            <a:ext cx="6995343" cy="6858000"/>
          </a:xfrm>
          <a:prstGeom prst="rect">
            <a:avLst/>
          </a:prstGeom>
        </p:spPr>
      </p:pic>
      <p:pic>
        <p:nvPicPr>
          <p:cNvPr id="3074" name="Picture 2" descr="Image result for snotel">
            <a:extLst>
              <a:ext uri="{FF2B5EF4-FFF2-40B4-BE49-F238E27FC236}">
                <a16:creationId xmlns:a16="http://schemas.microsoft.com/office/drawing/2014/main" id="{5B06FF2E-6ADD-4DC8-89A4-164DACB0D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58007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799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6F71-BD96-4250-9F28-9C3F80AE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46614-5C0D-4386-9D1E-E0D70B0167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C6B2F-A385-412E-B015-A99AEA7049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ady with clipboard stock">
            <a:extLst>
              <a:ext uri="{FF2B5EF4-FFF2-40B4-BE49-F238E27FC236}">
                <a16:creationId xmlns:a16="http://schemas.microsoft.com/office/drawing/2014/main" id="{959F26AA-9F8E-412E-A4DD-A11180DAF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2A762-9F42-44DE-8000-37DD5944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60" y="0"/>
            <a:ext cx="458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8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6B7B-7E5D-4EA1-AFAB-9769DBD5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Remote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D9931-ABC6-4DDD-8A13-79F05110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C65A1-E45D-4C38-A03E-77BBD5A1C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2" b="2857"/>
          <a:stretch/>
        </p:blipFill>
        <p:spPr>
          <a:xfrm>
            <a:off x="1902278" y="1466011"/>
            <a:ext cx="8387443" cy="51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898</Words>
  <Application>Microsoft Office PowerPoint</Application>
  <PresentationFormat>Widescreen</PresentationFormat>
  <Paragraphs>121</Paragraphs>
  <Slides>44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等线</vt:lpstr>
      <vt:lpstr>ＭＳ Ｐゴシック</vt:lpstr>
      <vt:lpstr>宋体</vt:lpstr>
      <vt:lpstr>Arial</vt:lpstr>
      <vt:lpstr>Calibri</vt:lpstr>
      <vt:lpstr>Century Gothic</vt:lpstr>
      <vt:lpstr>MS Shell Dlg 2</vt:lpstr>
      <vt:lpstr>Wingdings</vt:lpstr>
      <vt:lpstr>Wingdings 3</vt:lpstr>
      <vt:lpstr>Ion</vt:lpstr>
      <vt:lpstr>Madison</vt:lpstr>
      <vt:lpstr>PowerPoint Presentation</vt:lpstr>
      <vt:lpstr>Intermediate GIS</vt:lpstr>
      <vt:lpstr>Plan for this week</vt:lpstr>
      <vt:lpstr>ArcGIS Signup &amp;  Slack</vt:lpstr>
      <vt:lpstr>Fundamentals of Mapping</vt:lpstr>
      <vt:lpstr>Field Measurments</vt:lpstr>
      <vt:lpstr>PowerPoint Presentation</vt:lpstr>
      <vt:lpstr>PowerPoint Presentation</vt:lpstr>
      <vt:lpstr>Satellite Remote Sensing</vt:lpstr>
      <vt:lpstr>Satellite Remote Sensing</vt:lpstr>
      <vt:lpstr>PowerPoint Presentation</vt:lpstr>
      <vt:lpstr>Landsat 6 (and 7)</vt:lpstr>
      <vt:lpstr>Landsat MSS-TM-ETM+ Comparison</vt:lpstr>
      <vt:lpstr>PowerPoint Presentation</vt:lpstr>
      <vt:lpstr>Land Cover/Use Change in Southern Overland Park (1990s)</vt:lpstr>
      <vt:lpstr>Land Cover/Use Change in Southern Overland Park (2010s)</vt:lpstr>
      <vt:lpstr>Other Missions</vt:lpstr>
      <vt:lpstr>GRACE</vt:lpstr>
      <vt:lpstr>What is Big Data?</vt:lpstr>
      <vt:lpstr>PowerPoint Presentation</vt:lpstr>
      <vt:lpstr>PowerPoint Presentation</vt:lpstr>
      <vt:lpstr>Google Earth Engine (GEE)</vt:lpstr>
      <vt:lpstr>Flagship Application--Global Forest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GIS Data in [insert your field here]  GEOG 558 – Spring 2018</vt:lpstr>
      <vt:lpstr>Physical Environment</vt:lpstr>
      <vt:lpstr>Water</vt:lpstr>
      <vt:lpstr>Land</vt:lpstr>
      <vt:lpstr>PowerPoint Presentation</vt:lpstr>
      <vt:lpstr>PowerPoint Presentation</vt:lpstr>
      <vt:lpstr>Air</vt:lpstr>
      <vt:lpstr>Human</vt:lpstr>
      <vt:lpstr>PowerPoint Presentation</vt:lpstr>
      <vt:lpstr>GIS-enabled applications</vt:lpstr>
      <vt:lpstr>Sources</vt:lpstr>
      <vt:lpstr>Thursday: Guest Lecture</vt:lpstr>
      <vt:lpstr>Readings for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Coll</dc:creator>
  <cp:lastModifiedBy>Jim Coll</cp:lastModifiedBy>
  <cp:revision>1</cp:revision>
  <dcterms:created xsi:type="dcterms:W3CDTF">2018-01-18T19:39:19Z</dcterms:created>
  <dcterms:modified xsi:type="dcterms:W3CDTF">2018-01-23T16:47:48Z</dcterms:modified>
</cp:coreProperties>
</file>